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28600" y="152400"/>
            <a:ext cx="8763000" cy="65532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Развивающая игра</a:t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детей старшего дошкольного возраста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СЛОЖНЫЕ СЛОВА</a:t>
            </a:r>
            <a:endParaRPr lang="ru-RU" sz="32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грамматического строя речи и словотворчества 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img0.liveinternet.ru/images/attach/b/4/113/95/113095456_large_Govoryaschie_slova_13.jpg"/>
          <p:cNvPicPr>
            <a:picLocks noChangeAspect="1" noChangeArrowheads="1"/>
          </p:cNvPicPr>
          <p:nvPr/>
        </p:nvPicPr>
        <p:blipFill>
          <a:blip r:embed="rId2"/>
          <a:srcRect t="67115"/>
          <a:stretch>
            <a:fillRect/>
          </a:stretch>
        </p:blipFill>
        <p:spPr bwMode="auto">
          <a:xfrm>
            <a:off x="4343400" y="5257800"/>
            <a:ext cx="3886200" cy="952076"/>
          </a:xfrm>
          <a:prstGeom prst="rect">
            <a:avLst/>
          </a:prstGeom>
          <a:noFill/>
        </p:spPr>
      </p:pic>
      <p:pic>
        <p:nvPicPr>
          <p:cNvPr id="7" name="Picture 2" descr="https://img0.liveinternet.ru/images/attach/b/4/113/95/113095456_large_Govoryaschie_slova_13.jpg"/>
          <p:cNvPicPr>
            <a:picLocks noChangeAspect="1" noChangeArrowheads="1"/>
          </p:cNvPicPr>
          <p:nvPr/>
        </p:nvPicPr>
        <p:blipFill>
          <a:blip r:embed="rId2"/>
          <a:srcRect b="67349"/>
          <a:stretch>
            <a:fillRect/>
          </a:stretch>
        </p:blipFill>
        <p:spPr bwMode="auto">
          <a:xfrm rot="20044546">
            <a:off x="774628" y="4569596"/>
            <a:ext cx="4419600" cy="107503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04800" y="304800"/>
            <a:ext cx="8534400" cy="62484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566" t="68503" r="1963" b="1879"/>
          <a:stretch/>
        </p:blipFill>
        <p:spPr bwMode="auto">
          <a:xfrm>
            <a:off x="142844" y="1500174"/>
            <a:ext cx="2481897" cy="241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945" t="68728" b="2352"/>
          <a:stretch/>
        </p:blipFill>
        <p:spPr bwMode="auto">
          <a:xfrm>
            <a:off x="3000364" y="4071942"/>
            <a:ext cx="2811710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952" t="35801" b="34501"/>
          <a:stretch/>
        </p:blipFill>
        <p:spPr bwMode="auto">
          <a:xfrm>
            <a:off x="6357950" y="1571612"/>
            <a:ext cx="2528368" cy="232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009" t="1841" r="1731" b="67937"/>
          <a:stretch/>
        </p:blipFill>
        <p:spPr bwMode="auto">
          <a:xfrm>
            <a:off x="357158" y="4572008"/>
            <a:ext cx="2036351" cy="205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529" t="67700" r="2384" b="1341"/>
          <a:stretch/>
        </p:blipFill>
        <p:spPr bwMode="auto">
          <a:xfrm>
            <a:off x="6572264" y="4357694"/>
            <a:ext cx="2088011" cy="224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215" t="1913" r="1191" b="68128"/>
          <a:stretch/>
        </p:blipFill>
        <p:spPr bwMode="auto">
          <a:xfrm>
            <a:off x="3500430" y="1714488"/>
            <a:ext cx="2193703" cy="216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228600"/>
            <a:ext cx="871543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Мы красиво говорим!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Что хотите, повторим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( Угадай, о каком предмете, я говорю: газон косит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– </a:t>
            </a:r>
            <a:r>
              <a:rPr kumimoji="0" lang="ru-RU" sz="1200" b="0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газонокосилка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, мясо рубит – </a:t>
            </a:r>
            <a:r>
              <a:rPr kumimoji="0" lang="ru-RU" sz="1200" b="0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мясорубка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, молоко возит – </a:t>
            </a:r>
            <a:r>
              <a:rPr kumimoji="0" lang="ru-RU" sz="1200" b="0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молоковоз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, сам варит – </a:t>
            </a:r>
            <a:r>
              <a:rPr kumimoji="0" lang="ru-RU" sz="1200" b="0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самовар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, пыль сосет – </a:t>
            </a:r>
            <a:r>
              <a:rPr kumimoji="0" lang="ru-RU" sz="1200" b="0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пылесос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, яйцо режет – </a:t>
            </a:r>
            <a:r>
              <a:rPr kumimoji="0" lang="ru-RU" sz="1200" b="0" i="1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яйцерезка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Картинки на слайде появляются по щелчку мыши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2400" y="152400"/>
            <a:ext cx="8839200" cy="6553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861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67</Words>
  <PresentationFormat>Экран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Развивающая игра  для детей старшего дошкольного возраста  СЛОЖНЫЕ СЛОВА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игра  для детей старшего дошкольного возраста  СЛОЖНЫЕ СЛОВА</dc:title>
  <dc:creator>Admin</dc:creator>
  <cp:lastModifiedBy>Пользователь Windows</cp:lastModifiedBy>
  <cp:revision>2</cp:revision>
  <dcterms:created xsi:type="dcterms:W3CDTF">2021-01-28T07:19:56Z</dcterms:created>
  <dcterms:modified xsi:type="dcterms:W3CDTF">2021-01-28T07:38:54Z</dcterms:modified>
</cp:coreProperties>
</file>