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6" r:id="rId5"/>
    <p:sldId id="273" r:id="rId6"/>
    <p:sldId id="276" r:id="rId7"/>
    <p:sldId id="27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DACF8025-499C-439D-8C0E-A4F1F4A259BE}">
          <p14:sldIdLst>
            <p14:sldId id="256"/>
            <p14:sldId id="257"/>
            <p14:sldId id="258"/>
            <p14:sldId id="266"/>
            <p14:sldId id="273"/>
            <p14:sldId id="276"/>
            <p14:sldId id="27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A0FD0"/>
    <a:srgbClr val="22D614"/>
    <a:srgbClr val="F105B3"/>
    <a:srgbClr val="0BB91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1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9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7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1000108"/>
            <a:ext cx="6172200" cy="5250178"/>
          </a:xfrm>
        </p:spPr>
        <p:txBody>
          <a:bodyPr>
            <a:normAutofit fontScale="70000" lnSpcReduction="20000"/>
          </a:bodyPr>
          <a:lstStyle/>
          <a:p>
            <a:pPr algn="ctr"/>
            <a:endParaRPr lang="ru-RU" sz="40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Дидактическое  пособие  для младших  дошкольников </a:t>
            </a:r>
          </a:p>
          <a:p>
            <a:pPr algn="ctr"/>
            <a:endParaRPr lang="ru-RU" sz="44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64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Сенсорный  коврик</a:t>
            </a:r>
          </a:p>
          <a:p>
            <a:pPr algn="ctr"/>
            <a:r>
              <a:rPr lang="ru-RU" sz="64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«Волшебный круг»</a:t>
            </a:r>
          </a:p>
          <a:p>
            <a:pPr algn="ctr"/>
            <a:endParaRPr lang="ru-RU" sz="4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Беляевских Т.А.</a:t>
            </a:r>
          </a:p>
          <a:p>
            <a:pPr algn="ctr"/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1 квалификационной категории</a:t>
            </a:r>
          </a:p>
          <a:p>
            <a:pPr algn="ctr"/>
            <a:r>
              <a:rPr lang="ru-RU" sz="2000" b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15.03. 2017 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sz="2000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4" y="260648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«Детский сад Улыбка»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032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361" y="980728"/>
            <a:ext cx="8136904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22D614"/>
                </a:solidFill>
                <a:latin typeface="Monotype Corsiva" panose="03010101010201010101" pitchFamily="66" charset="0"/>
              </a:rPr>
              <a:t>Сенсорный коврик  «Гусеница»</a:t>
            </a:r>
            <a:br>
              <a:rPr lang="ru-RU" sz="4000" b="1" dirty="0" smtClean="0">
                <a:solidFill>
                  <a:srgbClr val="22D614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22D614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22D614"/>
                </a:solidFill>
                <a:latin typeface="Monotype Corsiva" panose="03010101010201010101" pitchFamily="66" charset="0"/>
              </a:rPr>
            </a:br>
            <a:r>
              <a:rPr lang="ru-RU" sz="2700" b="1" dirty="0" smtClean="0">
                <a:solidFill>
                  <a:srgbClr val="0A0FD0"/>
                </a:solidFill>
                <a:latin typeface="Monotype Corsiva" panose="03010101010201010101" pitchFamily="66" charset="0"/>
              </a:rPr>
              <a:t>Цель:  </a:t>
            </a:r>
            <a:r>
              <a:rPr lang="ru-RU" sz="2400" b="1" dirty="0" smtClean="0">
                <a:solidFill>
                  <a:srgbClr val="0A0FD0"/>
                </a:solidFill>
                <a:latin typeface="Times New Roman" pitchFamily="18" charset="0"/>
                <a:cs typeface="Times New Roman" pitchFamily="18" charset="0"/>
              </a:rPr>
              <a:t>развивать мелкую моторику пальцев рук.</a:t>
            </a:r>
            <a:endParaRPr lang="ru-RU" sz="2400" b="1" dirty="0">
              <a:solidFill>
                <a:srgbClr val="0A0F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2053227"/>
            <a:ext cx="5328592" cy="430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5624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274" y="260648"/>
            <a:ext cx="7992888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Д/И «Дерево «Яблоня»</a:t>
            </a:r>
            <a:b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формировать умения детей  накладывать яблоки с помощью липучки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261" y="1916832"/>
            <a:ext cx="4248472" cy="3328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2708920"/>
            <a:ext cx="4208744" cy="32148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0556" y="2708920"/>
            <a:ext cx="4208744" cy="321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7089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105B3"/>
                </a:solidFill>
              </a:rPr>
              <a:t>Д/И «Геометрические фигуры»</a:t>
            </a:r>
            <a:br>
              <a:rPr lang="ru-RU" b="1" dirty="0" smtClean="0">
                <a:solidFill>
                  <a:srgbClr val="F105B3"/>
                </a:solidFill>
              </a:rPr>
            </a:br>
            <a:r>
              <a:rPr lang="ru-RU" dirty="0" smtClean="0">
                <a:solidFill>
                  <a:srgbClr val="F105B3"/>
                </a:solidFill>
              </a:rPr>
              <a:t/>
            </a:r>
            <a:br>
              <a:rPr lang="ru-RU" dirty="0" smtClean="0">
                <a:solidFill>
                  <a:srgbClr val="F105B3"/>
                </a:solidFill>
              </a:rPr>
            </a:br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формировать умения детей  расстегивать и застегивать молнию</a:t>
            </a:r>
            <a:endParaRPr lang="ru-RU" sz="2000" b="1" dirty="0">
              <a:solidFill>
                <a:srgbClr val="F105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916832"/>
            <a:ext cx="3888432" cy="34005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2724478"/>
            <a:ext cx="4208744" cy="321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7280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60648"/>
            <a:ext cx="4248472" cy="31863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2708920"/>
            <a:ext cx="4716016" cy="346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7076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1" y="260648"/>
            <a:ext cx="4176463" cy="31323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2780928"/>
            <a:ext cx="4572001" cy="316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2976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276872"/>
            <a:ext cx="6779096" cy="41044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Спасибо </a:t>
            </a:r>
            <a:b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за</a:t>
            </a:r>
            <a:b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внимание!</a:t>
            </a:r>
            <a:b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6700" b="1" dirty="0" smtClean="0">
                <a:solidFill>
                  <a:srgbClr val="F105B3"/>
                </a:solidFill>
                <a:latin typeface="Monotype Corsiva" panose="03010101010201010101" pitchFamily="66" charset="0"/>
              </a:rPr>
              <a:t/>
            </a:r>
            <a:br>
              <a:rPr lang="ru-RU" sz="6700" b="1" dirty="0" smtClean="0">
                <a:solidFill>
                  <a:srgbClr val="F105B3"/>
                </a:solidFill>
                <a:latin typeface="Monotype Corsiva" panose="03010101010201010101" pitchFamily="66" charset="0"/>
              </a:rPr>
            </a:br>
            <a:r>
              <a:rPr lang="ru-RU" sz="4900" b="1" dirty="0" smtClean="0">
                <a:solidFill>
                  <a:srgbClr val="F105B3"/>
                </a:solidFill>
                <a:latin typeface="Monotype Corsiva" panose="03010101010201010101" pitchFamily="66" charset="0"/>
              </a:rPr>
              <a:t/>
            </a:r>
            <a:br>
              <a:rPr lang="ru-RU" sz="4900" b="1" dirty="0" smtClean="0">
                <a:solidFill>
                  <a:srgbClr val="F105B3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3436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403</TotalTime>
  <Words>50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Слайд 1</vt:lpstr>
      <vt:lpstr>Сенсорный коврик  «Гусеница»  Цель:  развивать мелкую моторику пальцев рук.</vt:lpstr>
      <vt:lpstr>Д/И «Дерево «Яблоня»  Задачи:  формировать умения детей  накладывать яблоки с помощью липучки</vt:lpstr>
      <vt:lpstr>Д/И «Геометрические фигуры»  Задачи: формировать умения детей  расстегивать и застегивать молнию</vt:lpstr>
      <vt:lpstr>Слайд 5</vt:lpstr>
      <vt:lpstr>Слайд 6</vt:lpstr>
      <vt:lpstr>           Спасибо  за  внимание!  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 комбинированного вида №8 пгт. Черноморский , МО Северский р-н</dc:title>
  <dc:creator>Windows User</dc:creator>
  <cp:lastModifiedBy>Admin</cp:lastModifiedBy>
  <cp:revision>36</cp:revision>
  <dcterms:created xsi:type="dcterms:W3CDTF">2015-01-10T13:24:04Z</dcterms:created>
  <dcterms:modified xsi:type="dcterms:W3CDTF">2021-03-09T08:54:41Z</dcterms:modified>
</cp:coreProperties>
</file>