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73" r:id="rId6"/>
    <p:sldId id="276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ACF8025-499C-439D-8C0E-A4F1F4A259BE}">
          <p14:sldIdLst>
            <p14:sldId id="256"/>
            <p14:sldId id="257"/>
            <p14:sldId id="258"/>
            <p14:sldId id="266"/>
            <p14:sldId id="273"/>
            <p14:sldId id="27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FD0"/>
    <a:srgbClr val="22D614"/>
    <a:srgbClr val="F105B3"/>
    <a:srgbClr val="0BB9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5A6F73-B00F-45B0-86AC-0ACFE9A897A1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031F54-4F1C-4A10-92C5-6AE605E9B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000108"/>
            <a:ext cx="6172200" cy="525017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Дидактическое  пособие  для младших  дошкольников </a:t>
            </a:r>
          </a:p>
          <a:p>
            <a:pPr algn="ctr"/>
            <a:endParaRPr lang="ru-RU" sz="4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Сенсорный  коврик</a:t>
            </a:r>
          </a:p>
          <a:p>
            <a:pPr algn="ctr"/>
            <a:r>
              <a:rPr lang="ru-RU" sz="6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«Волшебный круг»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Беляевских Т.А.</a:t>
            </a: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</a:t>
            </a:r>
          </a:p>
          <a:p>
            <a:pPr algn="ctr"/>
            <a:r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15.03. 2017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6064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Улыбка»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03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61" y="980728"/>
            <a:ext cx="81369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  <a:t>Сенсорный коврик  «Гусеница»</a:t>
            </a:r>
            <a:b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22D614"/>
                </a:solidFill>
                <a:latin typeface="Monotype Corsiva" panose="03010101010201010101" pitchFamily="66" charset="0"/>
              </a:rPr>
            </a:br>
            <a:r>
              <a:rPr lang="ru-RU" sz="2700" b="1" dirty="0" smtClean="0">
                <a:solidFill>
                  <a:srgbClr val="0A0FD0"/>
                </a:solidFill>
                <a:latin typeface="Monotype Corsiva" panose="03010101010201010101" pitchFamily="66" charset="0"/>
              </a:rPr>
              <a:t>Цель:  </a:t>
            </a:r>
            <a:r>
              <a:rPr lang="ru-RU" sz="2400" b="1" dirty="0" smtClean="0">
                <a:solidFill>
                  <a:srgbClr val="0A0FD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пальцев рук.</a:t>
            </a:r>
            <a:endParaRPr lang="ru-RU" sz="2400" b="1" dirty="0">
              <a:solidFill>
                <a:srgbClr val="0A0F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053227"/>
            <a:ext cx="5328592" cy="43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62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274" y="260648"/>
            <a:ext cx="799288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«Дерево «Яблоня»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формировать умения детей  накладывать яблоки с помощью липучки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61" y="1916832"/>
            <a:ext cx="4248472" cy="3328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08920"/>
            <a:ext cx="4208744" cy="321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556" y="2708920"/>
            <a:ext cx="4208744" cy="32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08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105B3"/>
                </a:solidFill>
              </a:rPr>
              <a:t>Д/И «Геометрические фигуры»</a:t>
            </a:r>
            <a:br>
              <a:rPr lang="ru-RU" b="1" dirty="0" smtClean="0">
                <a:solidFill>
                  <a:srgbClr val="F105B3"/>
                </a:solidFill>
              </a:rPr>
            </a:br>
            <a:r>
              <a:rPr lang="ru-RU" dirty="0" smtClean="0">
                <a:solidFill>
                  <a:srgbClr val="F105B3"/>
                </a:solidFill>
              </a:rPr>
              <a:t/>
            </a:r>
            <a:br>
              <a:rPr lang="ru-RU" dirty="0" smtClean="0">
                <a:solidFill>
                  <a:srgbClr val="F105B3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умения детей  расстегивать и застегивать молнию</a:t>
            </a:r>
            <a:endParaRPr lang="ru-RU" sz="2000" b="1" dirty="0">
              <a:solidFill>
                <a:srgbClr val="F10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6832"/>
            <a:ext cx="3888432" cy="3400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724478"/>
            <a:ext cx="4208744" cy="32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2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4248472" cy="3186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08920"/>
            <a:ext cx="4716016" cy="34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07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60648"/>
            <a:ext cx="4176463" cy="3132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80928"/>
            <a:ext cx="4572001" cy="31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97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6779096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внимание!</a:t>
            </a:r>
            <a:br>
              <a:rPr lang="ru-RU" sz="6700" b="1" dirty="0" smtClean="0">
                <a:solidFill>
                  <a:srgbClr val="F105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7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67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  <a:t/>
            </a:r>
            <a:br>
              <a:rPr lang="ru-RU" sz="4900" b="1" dirty="0" smtClean="0">
                <a:solidFill>
                  <a:srgbClr val="F105B3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43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50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Сенсорный коврик  «Гусеница»  Цель:  развивать мелкую моторику пальцев рук.</vt:lpstr>
      <vt:lpstr>Д/И «Дерево «Яблоня»  Задачи:  формировать умения детей  накладывать яблоки с помощью липучки</vt:lpstr>
      <vt:lpstr>Д/И «Геометрические фигуры»  Задачи: формировать умения детей  расстегивать и застегивать молнию</vt:lpstr>
      <vt:lpstr>Слайд 5</vt:lpstr>
      <vt:lpstr>Слайд 6</vt:lpstr>
      <vt:lpstr>           Спасибо  за  внимание!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комбинированного вида №8 пгт. Черноморский , МО Северский р-н</dc:title>
  <dc:creator>Windows User</dc:creator>
  <cp:lastModifiedBy>Admin</cp:lastModifiedBy>
  <cp:revision>36</cp:revision>
  <dcterms:created xsi:type="dcterms:W3CDTF">2015-01-10T13:24:04Z</dcterms:created>
  <dcterms:modified xsi:type="dcterms:W3CDTF">2021-03-09T08:54:41Z</dcterms:modified>
</cp:coreProperties>
</file>