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2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7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57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96"/>
          <a:stretch/>
        </p:blipFill>
        <p:spPr>
          <a:xfrm>
            <a:off x="-32409" y="0"/>
            <a:ext cx="917688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620688"/>
            <a:ext cx="80648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Дидактическое пособие для детей младшего дошкольного возраста </a:t>
            </a:r>
          </a:p>
          <a:p>
            <a:pPr algn="ctr"/>
            <a:r>
              <a:rPr lang="ru-RU" sz="3200" b="1" dirty="0" smtClean="0"/>
              <a:t>«</a:t>
            </a:r>
            <a:r>
              <a:rPr lang="ru-RU" sz="4000" b="1" dirty="0" smtClean="0"/>
              <a:t>Книжка </a:t>
            </a:r>
            <a:r>
              <a:rPr lang="ru-RU" sz="4000" b="1" dirty="0"/>
              <a:t>– самоделка  по  </a:t>
            </a:r>
            <a:r>
              <a:rPr lang="ru-RU" sz="4000" b="1" dirty="0" smtClean="0"/>
              <a:t>ПДД» </a:t>
            </a:r>
            <a:endParaRPr lang="ru-RU" sz="4000" b="1" dirty="0"/>
          </a:p>
          <a:p>
            <a:pPr algn="ctr"/>
            <a:endParaRPr lang="ru-RU" sz="4000" b="1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712" y="2348880"/>
            <a:ext cx="2728361" cy="34049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3848" y="5949280"/>
            <a:ext cx="5688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/>
              <a:t>Подготовила воспитатель: </a:t>
            </a:r>
          </a:p>
          <a:p>
            <a:pPr algn="r"/>
            <a:r>
              <a:rPr lang="ru-RU" b="1" dirty="0" smtClean="0"/>
              <a:t> Поспелова Марина Александровна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16632"/>
            <a:ext cx="87849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Муниципальное дошкольное образовательное учреждение «Суксунский детский сад Улыбка»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97574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9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07" t="4339"/>
          <a:stretch/>
        </p:blipFill>
        <p:spPr>
          <a:xfrm>
            <a:off x="503694" y="476672"/>
            <a:ext cx="5076417" cy="617753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156176" y="2132855"/>
            <a:ext cx="23237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/>
              <a:t>Дидактическая игра</a:t>
            </a:r>
            <a:r>
              <a:rPr lang="ru-RU" b="1" dirty="0" smtClean="0"/>
              <a:t>:</a:t>
            </a:r>
          </a:p>
          <a:p>
            <a:pPr algn="ctr"/>
            <a:r>
              <a:rPr lang="ru-RU" b="1" dirty="0" smtClean="0"/>
              <a:t>  «Дорожные знаки»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97897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9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2" r="38654" b="26558"/>
          <a:stretch/>
        </p:blipFill>
        <p:spPr>
          <a:xfrm>
            <a:off x="1691680" y="332656"/>
            <a:ext cx="5040560" cy="599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83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9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14" b="9156"/>
          <a:stretch/>
        </p:blipFill>
        <p:spPr>
          <a:xfrm>
            <a:off x="1547664" y="959552"/>
            <a:ext cx="6361146" cy="493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97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9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68" r="47972" b="30490"/>
          <a:stretch/>
        </p:blipFill>
        <p:spPr>
          <a:xfrm>
            <a:off x="2228463" y="404664"/>
            <a:ext cx="4620474" cy="423238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99592" y="4941168"/>
            <a:ext cx="7272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Книжка-самоделка по ПДД помогает детям закрепить правила безопасного поведения на улицах и дорогах, различать и понимать значение дорожных знаков, развивать внимание, память, речь, мелкую моторику. </a:t>
            </a:r>
          </a:p>
        </p:txBody>
      </p:sp>
    </p:spTree>
    <p:extLst>
      <p:ext uri="{BB962C8B-B14F-4D97-AF65-F5344CB8AC3E}">
        <p14:creationId xmlns:p14="http://schemas.microsoft.com/office/powerpoint/2010/main" val="164396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9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1640" y="1844824"/>
            <a:ext cx="65527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 smtClean="0"/>
              <a:t>Спасибо за внимание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151025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9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11560" y="548680"/>
            <a:ext cx="79928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Предлагаю для </a:t>
            </a:r>
            <a:r>
              <a:rPr lang="ru-RU" sz="2000" dirty="0" smtClean="0"/>
              <a:t>вашего внимания изготовленную </a:t>
            </a:r>
            <a:r>
              <a:rPr lang="ru-RU" sz="2000" dirty="0"/>
              <a:t>своими руками книжку </a:t>
            </a:r>
            <a:r>
              <a:rPr lang="ru-RU" sz="2000" dirty="0" smtClean="0"/>
              <a:t>– самоделку по ПДД. </a:t>
            </a:r>
            <a:r>
              <a:rPr lang="ru-RU" sz="2000" dirty="0"/>
              <a:t>Данная книжка поможет познакомить детей с правилами дорожного движения, научит соблюдать их на улице. Дети в игровой форме </a:t>
            </a:r>
            <a:r>
              <a:rPr lang="ru-RU" sz="2000" dirty="0" smtClean="0"/>
              <a:t>знакомятся с элементарными правилами дорожного движения. 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dirty="0"/>
              <a:t>Для изготовления книжки-малышки были использованы материалы: </a:t>
            </a:r>
            <a:r>
              <a:rPr lang="ru-RU" sz="2000" dirty="0" smtClean="0"/>
              <a:t> фетр, кнопки, липучки, атласная лента.  Данное пособие яркое, красочное.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27092" y="4581128"/>
            <a:ext cx="77768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Цель: </a:t>
            </a:r>
            <a:r>
              <a:rPr lang="ru-RU" sz="2400" dirty="0" smtClean="0"/>
              <a:t>формирование элементарных представлений  и интереса у детей  младшего дошкольного возраста к </a:t>
            </a:r>
            <a:r>
              <a:rPr lang="ru-RU" sz="2400" dirty="0"/>
              <a:t>изучению Правил дорожного движения </a:t>
            </a:r>
            <a:r>
              <a:rPr lang="ru-RU" sz="2400" dirty="0" smtClean="0"/>
              <a:t>; развитие мелкой моторики и тактильных ощущений.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935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95"/>
          <a:stretch/>
        </p:blipFill>
        <p:spPr>
          <a:xfrm>
            <a:off x="11657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" t="2555" r="51357"/>
          <a:stretch/>
        </p:blipFill>
        <p:spPr>
          <a:xfrm>
            <a:off x="539552" y="332655"/>
            <a:ext cx="3744416" cy="465583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792" y="327469"/>
            <a:ext cx="3565299" cy="4661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5384018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Дидактическая игра:  «Разложи по цвету»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30905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9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1" r="6950"/>
          <a:stretch/>
        </p:blipFill>
        <p:spPr>
          <a:xfrm>
            <a:off x="467544" y="332655"/>
            <a:ext cx="3384376" cy="488329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5" r="3559" b="2534"/>
          <a:stretch/>
        </p:blipFill>
        <p:spPr bwMode="auto">
          <a:xfrm>
            <a:off x="4932040" y="332655"/>
            <a:ext cx="3733449" cy="4863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27784" y="5435932"/>
            <a:ext cx="3596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/>
              <a:t>Дидактическая игра:  </a:t>
            </a:r>
            <a:r>
              <a:rPr lang="ru-RU" b="1" dirty="0" smtClean="0"/>
              <a:t>«Светофор»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90751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9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" t="8171" r="50000"/>
          <a:stretch/>
        </p:blipFill>
        <p:spPr>
          <a:xfrm>
            <a:off x="827584" y="940995"/>
            <a:ext cx="4417017" cy="497600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895579" y="1844824"/>
            <a:ext cx="208089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/>
              <a:t>Игра - </a:t>
            </a:r>
            <a:r>
              <a:rPr lang="ru-RU" sz="2800" b="1" dirty="0" err="1" smtClean="0"/>
              <a:t>пазл</a:t>
            </a:r>
            <a:r>
              <a:rPr lang="ru-RU" sz="2800" b="1" dirty="0" smtClean="0"/>
              <a:t>: </a:t>
            </a:r>
          </a:p>
          <a:p>
            <a:pPr algn="ctr"/>
            <a:r>
              <a:rPr lang="ru-RU" sz="2800" b="1" dirty="0" smtClean="0"/>
              <a:t> «Паровоз»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12250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95"/>
          <a:stretch/>
        </p:blipFill>
        <p:spPr>
          <a:xfrm>
            <a:off x="0" y="4367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91"/>
          <a:stretch/>
        </p:blipFill>
        <p:spPr>
          <a:xfrm>
            <a:off x="4668276" y="352973"/>
            <a:ext cx="3923038" cy="41621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96"/>
          <a:stretch/>
        </p:blipFill>
        <p:spPr>
          <a:xfrm>
            <a:off x="467544" y="361610"/>
            <a:ext cx="3888432" cy="415355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67190" y="4797152"/>
            <a:ext cx="48410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/>
              <a:t>Дидактическая игра:  </a:t>
            </a:r>
            <a:r>
              <a:rPr lang="ru-RU" b="1" dirty="0" smtClean="0"/>
              <a:t>«Пешеходный переход»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8986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9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539552" y="260648"/>
            <a:ext cx="3898000" cy="46535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164"/>
          <a:stretch/>
        </p:blipFill>
        <p:spPr>
          <a:xfrm>
            <a:off x="4788024" y="260648"/>
            <a:ext cx="4013270" cy="465359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17061" y="5301208"/>
            <a:ext cx="6885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/>
              <a:t>Дидактическая игра:  </a:t>
            </a:r>
            <a:r>
              <a:rPr lang="ru-RU" b="1" dirty="0" smtClean="0"/>
              <a:t>«Перейди дорогу  по пешеходной дорожке»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0844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9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56"/>
          <a:stretch/>
        </p:blipFill>
        <p:spPr>
          <a:xfrm>
            <a:off x="467544" y="663713"/>
            <a:ext cx="4824536" cy="553057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868144" y="2348880"/>
            <a:ext cx="23237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/>
              <a:t>Дидактическая игра</a:t>
            </a:r>
            <a:r>
              <a:rPr lang="ru-RU" b="1" dirty="0" smtClean="0"/>
              <a:t>:</a:t>
            </a:r>
          </a:p>
          <a:p>
            <a:pPr algn="ctr"/>
            <a:r>
              <a:rPr lang="ru-RU" b="1" dirty="0" smtClean="0"/>
              <a:t>  «Машина»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3128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9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61"/>
          <a:stretch/>
        </p:blipFill>
        <p:spPr>
          <a:xfrm>
            <a:off x="467544" y="404664"/>
            <a:ext cx="3765968" cy="41044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32"/>
          <a:stretch/>
        </p:blipFill>
        <p:spPr>
          <a:xfrm>
            <a:off x="4788024" y="364313"/>
            <a:ext cx="3863839" cy="414480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74367" y="4999188"/>
            <a:ext cx="4117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/>
              <a:t>Дидактическая игра:  </a:t>
            </a:r>
            <a:r>
              <a:rPr lang="ru-RU" b="1" dirty="0" smtClean="0"/>
              <a:t>«В гости к зайке»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17563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215</Words>
  <Application>Microsoft Office PowerPoint</Application>
  <PresentationFormat>Экран (4:3)</PresentationFormat>
  <Paragraphs>22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</dc:creator>
  <cp:lastModifiedBy>андрей</cp:lastModifiedBy>
  <cp:revision>10</cp:revision>
  <dcterms:created xsi:type="dcterms:W3CDTF">2021-02-25T00:39:30Z</dcterms:created>
  <dcterms:modified xsi:type="dcterms:W3CDTF">2021-02-26T05:27:04Z</dcterms:modified>
</cp:coreProperties>
</file>