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58" r:id="rId5"/>
    <p:sldId id="264" r:id="rId6"/>
    <p:sldId id="270" r:id="rId7"/>
    <p:sldId id="263" r:id="rId8"/>
    <p:sldId id="266" r:id="rId9"/>
    <p:sldId id="271" r:id="rId10"/>
    <p:sldId id="267" r:id="rId11"/>
    <p:sldId id="269" r:id="rId12"/>
    <p:sldId id="265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pictureloop.ru/images/1318547_detskie-kartinki-dlya-oformleniya-prezentac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84943">
            <a:off x="3164237" y="1414024"/>
            <a:ext cx="5053387" cy="2951032"/>
          </a:xfrm>
        </p:spPr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Romanus" pitchFamily="82" charset="-52"/>
              </a:rPr>
              <a:t>Лучшая игрушка </a:t>
            </a:r>
            <a:br>
              <a:rPr lang="ru-RU" b="1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Romanus" pitchFamily="82" charset="-52"/>
              </a:rPr>
            </a:br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Romanus" pitchFamily="82" charset="-52"/>
              </a:rPr>
              <a:t>для ребенка – </a:t>
            </a:r>
            <a:br>
              <a:rPr lang="ru-RU" b="1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Romanus" pitchFamily="82" charset="-52"/>
              </a:rPr>
            </a:br>
            <a:r>
              <a:rPr lang="ru-RU" sz="6600" b="1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Romanus" pitchFamily="82" charset="-52"/>
              </a:rPr>
              <a:t>конструктор</a:t>
            </a:r>
            <a:endParaRPr lang="ru-RU" sz="6600" b="1" dirty="0">
              <a:ln>
                <a:solidFill>
                  <a:srgbClr val="FFC000"/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Romanus" pitchFamily="8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876" y="1052736"/>
            <a:ext cx="8064896" cy="923330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_AssuanBrk" pitchFamily="18" charset="-52"/>
              </a:rPr>
              <a:t>Р А З В И В А Л О Ч К И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_AssuanBrk" pitchFamily="18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https://vstroyka-solo.ru/photo/312054.png"/>
          <p:cNvPicPr>
            <a:picLocks noChangeAspect="1" noChangeArrowheads="1"/>
          </p:cNvPicPr>
          <p:nvPr/>
        </p:nvPicPr>
        <p:blipFill>
          <a:blip r:embed="rId2" cstate="print"/>
          <a:srcRect l="35335" t="6893" b="49837"/>
          <a:stretch>
            <a:fillRect/>
          </a:stretch>
        </p:blipFill>
        <p:spPr bwMode="auto">
          <a:xfrm rot="692013">
            <a:off x="7113199" y="4934154"/>
            <a:ext cx="1630437" cy="1158498"/>
          </a:xfrm>
          <a:prstGeom prst="rect">
            <a:avLst/>
          </a:prstGeom>
          <a:noFill/>
        </p:spPr>
      </p:pic>
      <p:pic>
        <p:nvPicPr>
          <p:cNvPr id="8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3" cstate="print"/>
          <a:srcRect b="3801"/>
          <a:stretch>
            <a:fillRect/>
          </a:stretch>
        </p:blipFill>
        <p:spPr bwMode="auto">
          <a:xfrm>
            <a:off x="0" y="0"/>
            <a:ext cx="92690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6216" y="274638"/>
            <a:ext cx="2520280" cy="2290266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Хороши у нас игрушки: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Куклы, мишки и хлопушки</a:t>
            </a:r>
            <a:r>
              <a:rPr lang="ru-RU" sz="2400" b="1" i="1" dirty="0">
                <a:solidFill>
                  <a:srgbClr val="7030A0"/>
                </a:solidFill>
              </a:rPr>
              <a:t>.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24582" name="AutoShape 6" descr="https://vstroyka-solo.ru/photo/31205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4" name="Picture 8" descr="https://vstroyka-solo.ru/photo/312054.png"/>
          <p:cNvPicPr>
            <a:picLocks noChangeAspect="1" noChangeArrowheads="1"/>
          </p:cNvPicPr>
          <p:nvPr/>
        </p:nvPicPr>
        <p:blipFill>
          <a:blip r:embed="rId2" cstate="print"/>
          <a:srcRect t="10391" r="54237" b="14496"/>
          <a:stretch>
            <a:fillRect/>
          </a:stretch>
        </p:blipFill>
        <p:spPr bwMode="auto">
          <a:xfrm rot="1001230">
            <a:off x="1227704" y="3692446"/>
            <a:ext cx="1117493" cy="1947684"/>
          </a:xfrm>
          <a:prstGeom prst="rect">
            <a:avLst/>
          </a:prstGeom>
          <a:noFill/>
        </p:spPr>
      </p:pic>
      <p:pic>
        <p:nvPicPr>
          <p:cNvPr id="9" name="Picture 2" descr="http://dob.1september.ru/2007/03/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924944"/>
            <a:ext cx="4776455" cy="3312368"/>
          </a:xfrm>
          <a:prstGeom prst="rect">
            <a:avLst/>
          </a:prstGeom>
          <a:noFill/>
        </p:spPr>
      </p:pic>
      <p:pic>
        <p:nvPicPr>
          <p:cNvPr id="10" name="Picture 8" descr="https://vstroyka-solo.ru/photo/312054.png"/>
          <p:cNvPicPr>
            <a:picLocks noChangeAspect="1" noChangeArrowheads="1"/>
          </p:cNvPicPr>
          <p:nvPr/>
        </p:nvPicPr>
        <p:blipFill>
          <a:blip r:embed="rId2" cstate="print"/>
          <a:srcRect l="44774" t="49724" b="14496"/>
          <a:stretch>
            <a:fillRect/>
          </a:stretch>
        </p:blipFill>
        <p:spPr bwMode="auto">
          <a:xfrm rot="20163244">
            <a:off x="7239100" y="3044433"/>
            <a:ext cx="1520248" cy="1045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022" y="-171400"/>
            <a:ext cx="9269022" cy="6858000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7064">
            <a:off x="6864401" y="3739803"/>
            <a:ext cx="2076822" cy="276909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 r="15737"/>
          <a:stretch/>
        </p:blipFill>
        <p:spPr bwMode="auto">
          <a:xfrm>
            <a:off x="3479691" y="272722"/>
            <a:ext cx="3962400" cy="59697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61048"/>
            <a:ext cx="1827813" cy="196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0192" y="332656"/>
            <a:ext cx="2592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Елочка, елка,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Колкая иголка.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- Где ты выросла?</a:t>
            </a:r>
          </a:p>
          <a:p>
            <a:pPr marL="342900" indent="-342900" algn="ctr">
              <a:buFontTx/>
              <a:buChar char="-"/>
            </a:pPr>
            <a:r>
              <a:rPr lang="ru-RU" b="1" i="1" dirty="0" smtClean="0">
                <a:solidFill>
                  <a:srgbClr val="7030A0"/>
                </a:solidFill>
              </a:rPr>
              <a:t>В лесу.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-Что ты видела?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- Лису!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492896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Шапочка на ножке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Около дорожки,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В мой прекрасный кузовок</a:t>
            </a:r>
          </a:p>
          <a:p>
            <a:pPr algn="ctr"/>
            <a:r>
              <a:rPr lang="ru-RU" b="1" i="1" dirty="0">
                <a:solidFill>
                  <a:srgbClr val="7030A0"/>
                </a:solidFill>
              </a:rPr>
              <a:t>п</a:t>
            </a:r>
            <a:r>
              <a:rPr lang="ru-RU" b="1" i="1" dirty="0" smtClean="0">
                <a:solidFill>
                  <a:srgbClr val="7030A0"/>
                </a:solidFill>
              </a:rPr>
              <a:t>олезай скорей, дружок.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690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2852936"/>
            <a:ext cx="5400600" cy="3672408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8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Конструктор – </a:t>
            </a: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умная игра,</a:t>
            </a:r>
            <a:b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Завлекательна, хитра.</a:t>
            </a:r>
            <a:b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Интересно </a:t>
            </a:r>
            <a:r>
              <a:rPr lang="ru-RU" sz="8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 ним </a:t>
            </a: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играть,</a:t>
            </a:r>
            <a:b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Строить, составлять, искать!</a:t>
            </a:r>
            <a:b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Приглашаю всех друзей</a:t>
            </a:r>
            <a:br>
              <a:rPr lang="ru-RU" sz="8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8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 конструктор поиграть скорей</a:t>
            </a:r>
            <a:r>
              <a:rPr lang="ru-RU" sz="8600" b="1" i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!</a:t>
            </a:r>
            <a:r>
              <a:rPr lang="ru-RU" sz="8600" b="1" i="1" dirty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/>
            </a:r>
            <a:br>
              <a:rPr lang="ru-RU" sz="8600" b="1" i="1" dirty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</a:br>
            <a:r>
              <a:rPr lang="ru-RU" sz="86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8000" dirty="0" smtClean="0"/>
              <a:t> 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oc4web.ru/uploads/files/92/93315/hello_html_m509e71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47" y="-2500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diycraftsl.com/wp-content/uploads/2015/01/these-little-grass-sponge-houses-are-a-fun-project-for-the-whole-family-try-this-fun-diy-today..jpg"/>
          <p:cNvPicPr>
            <a:picLocks noChangeAspect="1" noChangeArrowheads="1"/>
          </p:cNvPicPr>
          <p:nvPr/>
        </p:nvPicPr>
        <p:blipFill>
          <a:blip r:embed="rId3" cstate="print"/>
          <a:srcRect t="66641" r="66662"/>
          <a:stretch>
            <a:fillRect/>
          </a:stretch>
        </p:blipFill>
        <p:spPr bwMode="auto">
          <a:xfrm rot="20786440">
            <a:off x="401779" y="731632"/>
            <a:ext cx="2843294" cy="2372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4702119" y="3861500"/>
            <a:ext cx="3669754" cy="2428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3.bp.blogspot.com/-YCaqooZWL0w/U7QIJH_Wm1I/AAAAAAAAHug/XL4iZGJtdLA/s1600/180-idey-leta-delaem-konstruktor-iz-gubok-aistbox.png"/>
          <p:cNvPicPr>
            <a:picLocks noChangeAspect="1" noChangeArrowheads="1"/>
          </p:cNvPicPr>
          <p:nvPr/>
        </p:nvPicPr>
        <p:blipFill>
          <a:blip r:embed="rId5" cstate="print"/>
          <a:srcRect l="20000" r="10000"/>
          <a:stretch>
            <a:fillRect/>
          </a:stretch>
        </p:blipFill>
        <p:spPr bwMode="auto">
          <a:xfrm>
            <a:off x="3483522" y="469654"/>
            <a:ext cx="2437194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http://rkw-uk.com/wp-content/uploads/2015/07/mebli-c-gubok.jpg"/>
          <p:cNvPicPr>
            <a:picLocks noChangeAspect="1" noChangeArrowheads="1"/>
          </p:cNvPicPr>
          <p:nvPr/>
        </p:nvPicPr>
        <p:blipFill rotWithShape="1">
          <a:blip r:embed="rId6" cstate="print"/>
          <a:srcRect l="5437" t="18175" r="22752"/>
          <a:stretch/>
        </p:blipFill>
        <p:spPr bwMode="auto">
          <a:xfrm rot="919711">
            <a:off x="6142613" y="937403"/>
            <a:ext cx="2784304" cy="23831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" descr="F:\1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6"/>
          <a:stretch/>
        </p:blipFill>
        <p:spPr bwMode="auto">
          <a:xfrm>
            <a:off x="433254" y="3985739"/>
            <a:ext cx="3465029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8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 b="4167"/>
          <a:stretch>
            <a:fillRect/>
          </a:stretch>
        </p:blipFill>
        <p:spPr bwMode="auto">
          <a:xfrm>
            <a:off x="-125022" y="0"/>
            <a:ext cx="9269022" cy="671512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4414" y="3101347"/>
            <a:ext cx="742955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Польза конструирования не вызывает сомнений, ведь игры с конструктором способствуют развитию пространственного и образного мышления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умения сравнивать и обобщать.</a:t>
            </a:r>
            <a:r>
              <a:rPr lang="ru-RU" sz="1600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процессе конструирования закрепляются представления о цветах, формах и размерах, развивается мелкая моторика. Кроме того, игра с конструктором требует от ребенка немалой усидчивости, целеустремленности, настойчивости, в процессе занятий укрепляется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самооценка,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развивается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самостоятельность и инициатива.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поскольку конструкторская деятельность предполагает анализ постройки,  описание пространственного расположения  отдельных деталей, планирование своих действий, и отчета  о проделанных действиях -  развивается 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также и речь ребенка, расширяется его словарный запас.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 b="4167"/>
          <a:stretch>
            <a:fillRect/>
          </a:stretch>
        </p:blipFill>
        <p:spPr bwMode="auto">
          <a:xfrm>
            <a:off x="-125022" y="0"/>
            <a:ext cx="9269022" cy="6715124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71538" y="2692276"/>
            <a:ext cx="7429552" cy="387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того чтобы сформировать и поддержать интерес ребенка к играм с конструктором, попробуйте следовать этим рекомендациям: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Демонстрируйте искренний интерес к игре в конструктор.   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Включайте постройки в сюжет игры (вы играете, затем возникает необходимость ввести в игру нового героя или какой-то предмет – сконструируйте его; или наоборот, сначала сделайте предмет или героя из конструктора, а затем разверните некий сюжет с его участием).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Обыгрывайте сказки, стихотворения, песенки, конструируя «по тексту». Попробуйте, например, построить лубяную и ледяную избушку для Лисы и Зайца, летучий корабль или ступу бабы Яги.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Поддерживайте эффект новизны (за счет использования новых материалов и сюжетов).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Создайте условия для самостоятельного экспериментирования ребенка с конструктором (разместите конструктор в свободном доступе).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nachalo4ka.ru/wp-content/uploads/2014/05/shablon-deti-prevyu-3.png"/>
          <p:cNvPicPr>
            <a:picLocks noChangeAspect="1" noChangeArrowheads="1"/>
          </p:cNvPicPr>
          <p:nvPr/>
        </p:nvPicPr>
        <p:blipFill rotWithShape="1">
          <a:blip r:embed="rId2" cstate="print"/>
          <a:srcRect l="7582"/>
          <a:stretch/>
        </p:blipFill>
        <p:spPr bwMode="auto">
          <a:xfrm>
            <a:off x="1490045" y="416699"/>
            <a:ext cx="7398924" cy="6051445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1258888" cy="6669087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a_Romanus" pitchFamily="82" charset="-52"/>
              </a:rPr>
              <a:t> </a:t>
            </a:r>
            <a:endParaRPr lang="ru-RU" sz="4800" b="1" dirty="0">
              <a:ln>
                <a:solidFill>
                  <a:srgbClr val="FFC000"/>
                </a:solidFill>
              </a:ln>
              <a:solidFill>
                <a:srgbClr val="C00000"/>
              </a:solidFill>
              <a:latin typeface="a_Romanus" pitchFamily="8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0"/>
            <a:ext cx="688787" cy="67403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М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Я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Г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К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И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Й </a:t>
            </a:r>
          </a:p>
          <a:p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BodoniOrtoTitul" pitchFamily="18" charset="-52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К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О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Н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С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Т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Р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У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К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Т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О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 pitchFamily="18" charset="-52"/>
              </a:rPr>
              <a:t>Р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BodoniOrtoTitul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0307" y="6237312"/>
            <a:ext cx="485582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_BodoniOrtoTitul"/>
              </a:rPr>
              <a:t> 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BodoniOrtoTitul"/>
              </a:rPr>
              <a:t>С В О И М И  Р У К А М И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BodoniOrtoTitul"/>
            </a:endParaRPr>
          </a:p>
        </p:txBody>
      </p:sp>
      <p:pic>
        <p:nvPicPr>
          <p:cNvPr id="1026" name="Picture 2" descr="http://kladraz.ru/upload/blogs2/2016/10/13607_7fc3355886a9dca7e6cb051b994f0da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7" b="2167"/>
          <a:stretch/>
        </p:blipFill>
        <p:spPr bwMode="auto">
          <a:xfrm>
            <a:off x="4505022" y="852312"/>
            <a:ext cx="3850327" cy="5388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69022" cy="6858000"/>
          </a:xfrm>
          <a:prstGeom prst="rect">
            <a:avLst/>
          </a:prstGeom>
          <a:noFill/>
        </p:spPr>
      </p:pic>
      <p:pic>
        <p:nvPicPr>
          <p:cNvPr id="8198" name="Picture 6" descr="http://3.bp.blogspot.com/-YCaqooZWL0w/U7QIJH_Wm1I/AAAAAAAAHug/XL4iZGJtdLA/s1600/180-idey-leta-delaem-konstruktor-iz-gubok-aistbox.png"/>
          <p:cNvPicPr>
            <a:picLocks noChangeAspect="1" noChangeArrowheads="1"/>
          </p:cNvPicPr>
          <p:nvPr/>
        </p:nvPicPr>
        <p:blipFill>
          <a:blip r:embed="rId3" cstate="print"/>
          <a:srcRect l="20000" r="10000"/>
          <a:stretch>
            <a:fillRect/>
          </a:stretch>
        </p:blipFill>
        <p:spPr bwMode="auto">
          <a:xfrm>
            <a:off x="5580112" y="2636912"/>
            <a:ext cx="288032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http://www.diycraftsl.com/wp-content/uploads/2015/01/these-little-grass-sponge-houses-are-a-fun-project-for-the-whole-family-try-this-fun-diy-today..jpg"/>
          <p:cNvPicPr>
            <a:picLocks noChangeAspect="1" noChangeArrowheads="1"/>
          </p:cNvPicPr>
          <p:nvPr/>
        </p:nvPicPr>
        <p:blipFill>
          <a:blip r:embed="rId4" cstate="print"/>
          <a:srcRect t="66641" r="66662"/>
          <a:stretch>
            <a:fillRect/>
          </a:stretch>
        </p:blipFill>
        <p:spPr bwMode="auto">
          <a:xfrm>
            <a:off x="1475656" y="3140968"/>
            <a:ext cx="3384376" cy="2823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732240" y="404664"/>
            <a:ext cx="2232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Дом мы строим.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Выше, выше!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Есть окошки в нем и крыша.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 b="3908"/>
          <a:stretch>
            <a:fillRect/>
          </a:stretch>
        </p:blipFill>
        <p:spPr bwMode="auto">
          <a:xfrm>
            <a:off x="0" y="0"/>
            <a:ext cx="9269022" cy="6858000"/>
          </a:xfrm>
          <a:prstGeom prst="rect">
            <a:avLst/>
          </a:prstGeom>
          <a:noFill/>
        </p:spPr>
      </p:pic>
      <p:pic>
        <p:nvPicPr>
          <p:cNvPr id="7" name="Picture 2" descr="http://rkw-uk.com/wp-content/uploads/2015/07/mebli-c-gub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1558" y="980728"/>
            <a:ext cx="3776299" cy="2836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0" name="Picture 2" descr="http://stranamasterov.ru/files/imagecache/thumb/i2014/04/12/img_3279.jpg"/>
          <p:cNvPicPr>
            <a:picLocks noChangeAspect="1" noChangeArrowheads="1"/>
          </p:cNvPicPr>
          <p:nvPr/>
        </p:nvPicPr>
        <p:blipFill>
          <a:blip r:embed="rId4" cstate="print"/>
          <a:srcRect b="9001"/>
          <a:stretch>
            <a:fillRect/>
          </a:stretch>
        </p:blipFill>
        <p:spPr bwMode="auto">
          <a:xfrm rot="21018585">
            <a:off x="1094272" y="3447827"/>
            <a:ext cx="3869998" cy="2641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 rot="448213">
            <a:off x="4679917" y="3497710"/>
            <a:ext cx="4297481" cy="2843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72200" y="332657"/>
            <a:ext cx="2520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7030A0"/>
                </a:solidFill>
              </a:rPr>
              <a:t>Раз, два, три, </a:t>
            </a:r>
            <a:r>
              <a:rPr lang="ru-RU" sz="2400" b="1" i="1" dirty="0" smtClean="0">
                <a:solidFill>
                  <a:srgbClr val="7030A0"/>
                </a:solidFill>
              </a:rPr>
              <a:t>четыре…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Много </a:t>
            </a:r>
            <a:r>
              <a:rPr lang="ru-RU" sz="2400" b="1" i="1" dirty="0">
                <a:solidFill>
                  <a:srgbClr val="7030A0"/>
                </a:solidFill>
              </a:rPr>
              <a:t>мебели в квартире</a:t>
            </a:r>
            <a:br>
              <a:rPr lang="ru-RU" sz="2400" b="1" i="1" dirty="0">
                <a:solidFill>
                  <a:srgbClr val="7030A0"/>
                </a:solidFill>
              </a:rPr>
            </a:b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 b="3908"/>
          <a:stretch>
            <a:fillRect/>
          </a:stretch>
        </p:blipFill>
        <p:spPr bwMode="auto">
          <a:xfrm>
            <a:off x="0" y="188640"/>
            <a:ext cx="9269022" cy="66693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74638"/>
            <a:ext cx="3816424" cy="114300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Если в доме нет сластей,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Не зови к себе гостей.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Веселиться невозможно без конфет и без пирожных.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://shopingbasket.ru/img/2015/070610/14465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3430">
            <a:off x="3166074" y="4080043"/>
            <a:ext cx="3197489" cy="23589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8" descr="https://innerchildfun.com/wp-content/uploads/2011/11/pretendsweet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45004">
            <a:off x="787073" y="2888031"/>
            <a:ext cx="2823604" cy="21233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http://www.atticcraft.ru/files/8288/photo8507_pr.jpg"/>
          <p:cNvPicPr>
            <a:picLocks noChangeAspect="1" noChangeArrowheads="1"/>
          </p:cNvPicPr>
          <p:nvPr/>
        </p:nvPicPr>
        <p:blipFill>
          <a:blip r:embed="rId5" cstate="print"/>
          <a:srcRect l="2807" t="5615" r="4547" b="4547"/>
          <a:stretch>
            <a:fillRect/>
          </a:stretch>
        </p:blipFill>
        <p:spPr bwMode="auto">
          <a:xfrm>
            <a:off x="6300192" y="3429000"/>
            <a:ext cx="2726508" cy="330050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0" b="3946"/>
          <a:stretch/>
        </p:blipFill>
        <p:spPr bwMode="auto">
          <a:xfrm>
            <a:off x="6560875" y="1916832"/>
            <a:ext cx="2205142" cy="2402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 b="3908"/>
          <a:stretch>
            <a:fillRect/>
          </a:stretch>
        </p:blipFill>
        <p:spPr bwMode="auto">
          <a:xfrm>
            <a:off x="0" y="188640"/>
            <a:ext cx="9269022" cy="66693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188640"/>
            <a:ext cx="2808312" cy="172819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Ручейки звенят, бегут,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В путь кораблики зовут.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79776"/>
            <a:ext cx="2779770" cy="3506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2" r="20634"/>
          <a:stretch/>
        </p:blipFill>
        <p:spPr bwMode="auto">
          <a:xfrm>
            <a:off x="5424086" y="2924944"/>
            <a:ext cx="2931340" cy="3561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окси\Pictures\f02a2b_69507a63f8973fddef33b6ec11d40005.png_srz_965_645_85_22_0.50_1.20_0.00_png_srz.png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0" y="0"/>
            <a:ext cx="9269022" cy="6858000"/>
          </a:xfrm>
          <a:prstGeom prst="rect">
            <a:avLst/>
          </a:prstGeom>
          <a:noFill/>
        </p:spPr>
      </p:pic>
      <p:pic>
        <p:nvPicPr>
          <p:cNvPr id="5" name="Picture 2" descr="F:\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6"/>
          <a:stretch/>
        </p:blipFill>
        <p:spPr bwMode="auto">
          <a:xfrm>
            <a:off x="1105763" y="3717032"/>
            <a:ext cx="3465029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" t="3537" r="2426" b="4869"/>
          <a:stretch/>
        </p:blipFill>
        <p:spPr bwMode="auto">
          <a:xfrm>
            <a:off x="4159048" y="2852936"/>
            <a:ext cx="4733432" cy="387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0112" y="332656"/>
            <a:ext cx="3312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Хороша моя машина,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Может ездить без бензина.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Только ключик повернется –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И машинка заведется</a:t>
            </a:r>
          </a:p>
          <a:p>
            <a:pPr algn="ctr"/>
            <a:r>
              <a:rPr lang="ru-RU" sz="2400" b="1" i="1" dirty="0" err="1">
                <a:solidFill>
                  <a:srgbClr val="7030A0"/>
                </a:solidFill>
              </a:rPr>
              <a:t>б</a:t>
            </a:r>
            <a:r>
              <a:rPr lang="ru-RU" sz="2400" b="1" i="1" dirty="0" err="1" smtClean="0">
                <a:solidFill>
                  <a:srgbClr val="7030A0"/>
                </a:solidFill>
              </a:rPr>
              <a:t>и</a:t>
            </a:r>
            <a:r>
              <a:rPr lang="ru-RU" sz="2400" b="1" i="1" dirty="0" smtClean="0">
                <a:solidFill>
                  <a:srgbClr val="7030A0"/>
                </a:solidFill>
              </a:rPr>
              <a:t> –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би</a:t>
            </a:r>
            <a:r>
              <a:rPr lang="ru-RU" sz="2400" b="1" i="1" dirty="0" smtClean="0">
                <a:solidFill>
                  <a:srgbClr val="7030A0"/>
                </a:solidFill>
              </a:rPr>
              <a:t> -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би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347</Words>
  <Application>Microsoft Office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Лучшая игрушка  для ребенка –  конструктор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Если в доме нет сластей,  Не зови к себе гостей. Веселиться невозможно без конфет и без пирожных.</vt:lpstr>
      <vt:lpstr>Ручейки звенят, бегут, В путь кораблики зовут.</vt:lpstr>
      <vt:lpstr>Презентация PowerPoint</vt:lpstr>
      <vt:lpstr>Хороши у нас игрушки:  Куклы, мишки и хлопушки.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Лучшая игрушка для ребенка –  конструктор</dc:title>
  <dc:creator>acer</dc:creator>
  <cp:lastModifiedBy>HP</cp:lastModifiedBy>
  <cp:revision>46</cp:revision>
  <dcterms:created xsi:type="dcterms:W3CDTF">2017-01-22T06:11:58Z</dcterms:created>
  <dcterms:modified xsi:type="dcterms:W3CDTF">2018-10-18T13:48:44Z</dcterms:modified>
</cp:coreProperties>
</file>