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1" r:id="rId5"/>
    <p:sldId id="260" r:id="rId6"/>
    <p:sldId id="264" r:id="rId7"/>
    <p:sldId id="266" r:id="rId8"/>
    <p:sldId id="265" r:id="rId9"/>
    <p:sldId id="263" r:id="rId10"/>
    <p:sldId id="271" r:id="rId11"/>
    <p:sldId id="267" r:id="rId12"/>
    <p:sldId id="268" r:id="rId13"/>
    <p:sldId id="270" r:id="rId14"/>
    <p:sldId id="269" r:id="rId15"/>
    <p:sldId id="275" r:id="rId16"/>
    <p:sldId id="272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1" r:id="rId25"/>
    <p:sldId id="286" r:id="rId26"/>
    <p:sldId id="284" r:id="rId27"/>
    <p:sldId id="273" r:id="rId28"/>
    <p:sldId id="287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38405125829862"/>
          <c:y val="5.2270669291338584E-2"/>
          <c:w val="0.4086552416242088"/>
          <c:h val="0.73703510498687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Родители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2019 год</c:v>
                </c:pt>
              </c:strCache>
            </c:strRef>
          </c:cat>
          <c:val>
            <c:numRef>
              <c:f>Лист1!$D$2:$D$3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23392"/>
        <c:axId val="38124928"/>
      </c:barChart>
      <c:catAx>
        <c:axId val="38123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8124928"/>
        <c:crosses val="autoZero"/>
        <c:auto val="1"/>
        <c:lblAlgn val="ctr"/>
        <c:lblOffset val="100"/>
        <c:noMultiLvlLbl val="0"/>
      </c:catAx>
      <c:valAx>
        <c:axId val="38124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1233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Семейный клуб «Любящие родители» спортивно- оздоровительного направления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486400" y="2514600"/>
            <a:ext cx="3200400" cy="3352800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algn="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МДОУ «Детский сад Улыбка » п.Суксун</a:t>
            </a:r>
          </a:p>
          <a:p>
            <a:pPr algn="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Бабушкина Татьяна Сергеевна</a:t>
            </a:r>
          </a:p>
          <a:p>
            <a:pPr algn="ctr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2019 год.</a:t>
            </a:r>
            <a:r>
              <a:rPr lang="ru-RU" sz="1500" dirty="0" smtClean="0"/>
              <a:t>  </a:t>
            </a:r>
          </a:p>
          <a:p>
            <a:pPr algn="r">
              <a:buNone/>
            </a:pPr>
            <a:endParaRPr lang="ru-RU" sz="1600" dirty="0"/>
          </a:p>
        </p:txBody>
      </p:sp>
      <p:pic>
        <p:nvPicPr>
          <p:cNvPr id="9" name="Содержимое 5" descr="DSCN2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20574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18" descr="10ю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400" y="2286000"/>
            <a:ext cx="49784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858962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Эколого</a:t>
            </a: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– оздоровительный поход</a:t>
            </a:r>
            <a:b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4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Осень на опушке</a:t>
            </a:r>
            <a: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краски разводила</a:t>
            </a: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(26.10.18) 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участвовало 12 детей и 2 родителя  </a:t>
            </a:r>
            <a: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6" name="Содержимое 5" descr="20181026_1053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752600"/>
            <a:ext cx="36576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8" descr="20181026_1116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1371600"/>
            <a:ext cx="188595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28" descr="20181026_11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011167"/>
            <a:ext cx="3581400" cy="278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31" descr="20181026_1046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1676400"/>
            <a:ext cx="149161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7315200" y="4011168"/>
            <a:ext cx="1371600" cy="211499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Прогулка выходного дня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«Все на каток!» (13.01.19)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_009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828800"/>
            <a:ext cx="4346116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DSC_01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86400" y="1524000"/>
            <a:ext cx="2362200" cy="270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5" descr="DSC_0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4343400"/>
            <a:ext cx="3505200" cy="233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12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411737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6" descr="DSC_0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3542" y="381000"/>
            <a:ext cx="4458200" cy="297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6" descr="DSC_0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505200"/>
            <a:ext cx="4612457" cy="314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352800" cy="144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Содержимое 5" descr="DSC_01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3505201"/>
            <a:ext cx="3733800" cy="321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Участвовало 13 детей и 15 родителей.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_01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20927"/>
            <a:ext cx="8153400" cy="5283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Спортивный праздник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«Зарница» на участке ДОУ (21.02.19)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0668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Приняли участие</a:t>
            </a:r>
          </a:p>
          <a:p>
            <a:pPr algn="ctr">
              <a:buNone/>
            </a:pPr>
            <a:r>
              <a:rPr lang="ru-RU" dirty="0" smtClean="0"/>
              <a:t>21 ребенок и 11 пап</a:t>
            </a:r>
            <a:endParaRPr lang="ru-RU" dirty="0"/>
          </a:p>
        </p:txBody>
      </p:sp>
      <p:pic>
        <p:nvPicPr>
          <p:cNvPr id="16" name="Содержимое 9" descr="DSC_08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10200" y="1524000"/>
            <a:ext cx="3048000" cy="203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Содержимое 10" descr="DSC_08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8000"/>
            <a:ext cx="4626597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Содержимое 9" descr="DSC_08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3733800"/>
            <a:ext cx="3865131" cy="257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7" y="6927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Музыкально- спортивный праздник «Масленица» на участке ДОУ (07.0.19)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2192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Приняли участие</a:t>
            </a:r>
          </a:p>
          <a:p>
            <a:pPr algn="ctr">
              <a:buNone/>
            </a:pPr>
            <a:r>
              <a:rPr lang="ru-RU" dirty="0" smtClean="0"/>
              <a:t>19 детей и 12 мам и бабушек</a:t>
            </a:r>
            <a:endParaRPr lang="ru-RU" dirty="0"/>
          </a:p>
        </p:txBody>
      </p:sp>
      <p:pic>
        <p:nvPicPr>
          <p:cNvPr id="6" name="Содержимое 5" descr="DSCN64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4800" y="2819400"/>
            <a:ext cx="450351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15" descr="DSCN63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9146" y="4191000"/>
            <a:ext cx="396575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676400"/>
            <a:ext cx="4038600" cy="233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7" y="6927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Автотуризм по родному краю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«Не скучный выходной» (07.04.19)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362199"/>
            <a:ext cx="1676400" cy="19050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Приняли участие</a:t>
            </a:r>
          </a:p>
          <a:p>
            <a:pPr algn="ctr">
              <a:buNone/>
            </a:pPr>
            <a:r>
              <a:rPr lang="ru-RU" sz="2000" dirty="0" smtClean="0"/>
              <a:t>17 детей и </a:t>
            </a:r>
          </a:p>
          <a:p>
            <a:pPr algn="ctr">
              <a:buNone/>
            </a:pPr>
            <a:r>
              <a:rPr lang="ru-RU" sz="2000" dirty="0" smtClean="0"/>
              <a:t>17 родителей</a:t>
            </a:r>
            <a:endParaRPr lang="ru-RU" sz="2000" dirty="0"/>
          </a:p>
        </p:txBody>
      </p:sp>
      <p:pic>
        <p:nvPicPr>
          <p:cNvPr id="19" name="Содержимое 18" descr="10ю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33600" y="1447800"/>
            <a:ext cx="67056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274638"/>
            <a:ext cx="5029200" cy="1325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Сосновый бор (п.Суксун)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4в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609600"/>
            <a:ext cx="324802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4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5800" y="1828800"/>
            <a:ext cx="4427008" cy="332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9" descr="4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2766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8683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Родники в с. Ключи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6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05350" y="1244600"/>
            <a:ext cx="3981450" cy="530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13" descr="6ва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3810000"/>
            <a:ext cx="37338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14" descr="6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228600"/>
            <a:ext cx="25908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010400" cy="944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Часовня в честь святителя Николая Чудотворца (с.Ключи)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6ш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371600"/>
            <a:ext cx="7162800" cy="520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Цель:</a:t>
            </a:r>
            <a:r>
              <a:rPr lang="ru-RU" sz="2200" dirty="0" smtClean="0"/>
              <a:t> Формировать знания родителей, позволяющие воспитывать у детей сознательное отношение к здоровому образу жизни; повышать роль семьи в физическом воспитании и развитии детей дошкольного возраста.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95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Задачи: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1. Обеспечить охрану и укрепление физического и психического здоровья детей, их физического развития и эмоционального благополучия;</a:t>
            </a:r>
          </a:p>
          <a:p>
            <a:pPr>
              <a:buNone/>
            </a:pPr>
            <a:r>
              <a:rPr lang="ru-RU" dirty="0" smtClean="0"/>
              <a:t>2. Воспитывать желание у детей вести здоровый образ жизни;</a:t>
            </a:r>
          </a:p>
          <a:p>
            <a:pPr>
              <a:buNone/>
            </a:pPr>
            <a:r>
              <a:rPr lang="ru-RU" dirty="0" smtClean="0"/>
              <a:t>3. Направить родителей на создание в семье условий для реализации потребностей детей в двигательной активности;</a:t>
            </a:r>
          </a:p>
          <a:p>
            <a:pPr>
              <a:buNone/>
            </a:pPr>
            <a:r>
              <a:rPr lang="ru-RU" dirty="0" smtClean="0"/>
              <a:t>4. Способствовать развитию творческой инициативы родителей;</a:t>
            </a:r>
          </a:p>
          <a:p>
            <a:pPr>
              <a:buNone/>
            </a:pPr>
            <a:r>
              <a:rPr lang="ru-RU" dirty="0" smtClean="0"/>
              <a:t>5. Привлекать внимание родителей к проблемам физического образования, воспитания и оздоровления детей. </a:t>
            </a:r>
          </a:p>
          <a:p>
            <a:pPr algn="ctr">
              <a:buNone/>
            </a:pPr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Форелевое хозяйство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«Царская рыбалка» (с.Ключи)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7б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21200" y="2057400"/>
            <a:ext cx="436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5" descr="7в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4000" y="1447800"/>
            <a:ext cx="4165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944562"/>
          </a:xfrm>
        </p:spPr>
        <p:txBody>
          <a:bodyPr>
            <a:noAutofit/>
          </a:bodyPr>
          <a:lstStyle/>
          <a:p>
            <a:endParaRPr lang="ru-RU" sz="3600" b="1" dirty="0"/>
          </a:p>
        </p:txBody>
      </p:sp>
      <p:pic>
        <p:nvPicPr>
          <p:cNvPr id="9" name="Содержимое 8" descr="7в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30480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5" descr="-oDJVoz1Yp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304800"/>
            <a:ext cx="312420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5" descr="7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2743200"/>
            <a:ext cx="5791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74638"/>
            <a:ext cx="5105400" cy="1173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Общение с животными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(с.Ключи)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7д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86200" y="1524000"/>
            <a:ext cx="50800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7г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228600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5" descr="7д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29718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944562"/>
          </a:xfrm>
        </p:spPr>
        <p:txBody>
          <a:bodyPr>
            <a:noAutofit/>
          </a:bodyPr>
          <a:lstStyle/>
          <a:p>
            <a:endParaRPr lang="ru-RU" sz="3600" b="1" dirty="0"/>
          </a:p>
        </p:txBody>
      </p:sp>
      <p:pic>
        <p:nvPicPr>
          <p:cNvPr id="10" name="Содержимое 9" descr="7е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38862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Содержимое 12" descr="7ее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43400" y="421223"/>
            <a:ext cx="4572000" cy="507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28600"/>
            <a:ext cx="4724400" cy="838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Катание в карете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7и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228600"/>
            <a:ext cx="29718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14" descr="7к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5800" y="1143000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одержимое 8" descr="7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4267200"/>
            <a:ext cx="33528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Содержимое 6" descr="7з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4229100"/>
            <a:ext cx="35814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792162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Иппотерапия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7м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5268" y="1143000"/>
            <a:ext cx="4018132" cy="549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7н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143000"/>
            <a:ext cx="4114800" cy="548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2493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Туристический  обед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на  свежем  воздухе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7вб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4325408" cy="324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7вг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00600" y="2133600"/>
            <a:ext cx="414020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 работы семейного клуба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181600" y="4191000"/>
            <a:ext cx="3733800" cy="1447800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>
              <a:buNone/>
            </a:pPr>
            <a:r>
              <a:rPr lang="ru-RU" sz="1800" b="1" dirty="0" smtClean="0"/>
              <a:t>В 2015г  - 5 родителей и 5 детей,</a:t>
            </a:r>
          </a:p>
          <a:p>
            <a:pPr algn="r">
              <a:buNone/>
            </a:pPr>
            <a:r>
              <a:rPr lang="ru-RU" sz="1800" b="1" dirty="0" smtClean="0"/>
              <a:t>В 2019г – 17 родителей и 17 детей.</a:t>
            </a:r>
          </a:p>
          <a:p>
            <a:pPr algn="r">
              <a:buNone/>
            </a:pPr>
            <a:endParaRPr lang="ru-RU" sz="1500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  <p:pic>
        <p:nvPicPr>
          <p:cNvPr id="9" name="Содержимое 5" descr="DSCN2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954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99354"/>
              </p:ext>
            </p:extLst>
          </p:nvPr>
        </p:nvGraphicFramePr>
        <p:xfrm>
          <a:off x="5410200" y="1219200"/>
          <a:ext cx="29718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Содержимое 18" descr="10ю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50520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 работы семейного клуба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38200" y="1295400"/>
            <a:ext cx="7620000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smtClean="0"/>
              <a:t>Данная </a:t>
            </a:r>
            <a:r>
              <a:rPr lang="ru-RU" b="1" dirty="0" smtClean="0"/>
              <a:t>работа была представлена </a:t>
            </a:r>
          </a:p>
          <a:p>
            <a:pPr marL="0" indent="0" algn="ctr">
              <a:buNone/>
            </a:pPr>
            <a:r>
              <a:rPr lang="ru-RU" b="1" dirty="0" smtClean="0"/>
              <a:t> на районной конференции «Педагогическая инициатива 2019 год»</a:t>
            </a:r>
          </a:p>
          <a:p>
            <a:pPr marL="0" indent="0" algn="ctr">
              <a:buNone/>
            </a:pPr>
            <a:r>
              <a:rPr lang="ru-RU" b="1" dirty="0" smtClean="0"/>
              <a:t> и </a:t>
            </a:r>
            <a:r>
              <a:rPr lang="ru-RU" b="1" dirty="0" smtClean="0"/>
              <a:t>краевом семинаре </a:t>
            </a:r>
            <a:r>
              <a:rPr lang="ru-RU" b="1" dirty="0"/>
              <a:t>«Современные формы взаимодействия дошкольного образовательного учреждения с семьями дошкольников»</a:t>
            </a:r>
            <a:endParaRPr lang="ru-RU" b="1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311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7" y="-34636"/>
            <a:ext cx="9172727" cy="68926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13"/>
            <a:ext cx="9296399" cy="6946413"/>
          </a:xfr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ПОЛОЖЕНИЕ« О семейном клубе «Любящих родителей» </a:t>
            </a:r>
            <a:br>
              <a:rPr lang="ru-RU" sz="1800" b="1" dirty="0" smtClean="0"/>
            </a:br>
            <a:r>
              <a:rPr lang="ru-RU" sz="1800" b="1" dirty="0" smtClean="0"/>
              <a:t>спортивно - оздоровительного направления».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410200"/>
          </a:xfrm>
        </p:spPr>
        <p:txBody>
          <a:bodyPr>
            <a:noAutofit/>
          </a:bodyPr>
          <a:lstStyle/>
          <a:p>
            <a:pPr lvl="0" fontAlgn="base" hangingPunct="0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 Общие  положения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«Клуб» - это  форма работы с родителями, добровольное  объединение любящих  мам и настоящих  отцов , модель  их психолого-педагогического просвещения.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«Клуб» организуется  как  форма  сотрудничества инструктора по физической культуре и родителей группы «Ягодка»  для  укрепления и оздоровления всей семьи, так как совместные походы и прогулки приобщают детей и родителей к здоровому образу жизни и совместному семейному отдыху.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«Клуб» создается в рамках работы с родителями  и строит  свою  работу на  основе  данного  положения  и  плана мероприятий.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Цель и задачи  «Клуба»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Целью «Клуба» трансляция педагогического опыта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оздоровительной работе и применение на практике.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Определить содержание  работы клуба.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Разработать  план мероприятий  «Клуба»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Продумать поощрение активных родителей.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Вовлечь в работу «Клуба» семьи родителей группы «Ягодка»</a:t>
            </a:r>
          </a:p>
          <a:p>
            <a:pPr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3. Содержание деятельности «Клуба»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Содержание  деятельности «Клуба» определяется  задачами образовательной программой ДОУ, уровнем  родительской  культуры, результатами участия родителей в спортивно - оздоровительных мероприятиях 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планом работы «Клуба» родители знакомятся на 1 заседании клуба.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Основной  формой  работой  «Клуба»  является туристические походы и прогулки.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Возглавляет «Клуб»  инструктор по физической культуре Бабушкина Татьяна Сергеевна.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4. Итоги  работы «Клуба»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Итоги  работы  заслушиваются на  педагогическом совете, родительских встречах, оформляются на сайте ДОУ 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Критериями  оценки деятельности  «Клуба» являются: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наличие  и  реализация  плана мероприятий «Клуба».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информация для проведения заседаний «Клуба» (памятки, рекомендации , лучший педагогический опыт, фото- видео материал)</a:t>
            </a:r>
          </a:p>
          <a:p>
            <a:pPr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рост  количества семей посещающих  «Клуб»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47800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u="sng" dirty="0" smtClean="0">
                <a:ea typeface="Times New Roman"/>
              </a:rPr>
              <a:t>1 Заседание Клуба «Познакомимся поближе».</a:t>
            </a:r>
            <a:r>
              <a:rPr lang="ru-RU" sz="1800" dirty="0" smtClean="0">
                <a:ea typeface="Times New Roman"/>
              </a:rPr>
              <a:t/>
            </a:r>
            <a:br>
              <a:rPr lang="ru-RU" sz="1800" dirty="0" smtClean="0">
                <a:ea typeface="Times New Roman"/>
              </a:rPr>
            </a:br>
            <a:r>
              <a:rPr lang="ru-RU" sz="2400" b="1" dirty="0" smtClean="0"/>
              <a:t>Девиз клуба</a:t>
            </a:r>
            <a:r>
              <a:rPr lang="ru-RU" sz="2400" dirty="0" smtClean="0"/>
              <a:t>: </a:t>
            </a:r>
            <a:r>
              <a:rPr lang="ru-RU" sz="2400" i="1" dirty="0" smtClean="0"/>
              <a:t>«Вместе играем, вместе гуляем, учимся вместе и отдыхаем»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72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Ожидаемые результаты :</a:t>
            </a:r>
            <a:endParaRPr lang="ru-RU" dirty="0" smtClean="0"/>
          </a:p>
          <a:p>
            <a:pPr>
              <a:buNone/>
            </a:pPr>
            <a:r>
              <a:rPr lang="ru-RU" u="sng" dirty="0" smtClean="0"/>
              <a:t>Для детей: </a:t>
            </a:r>
            <a:r>
              <a:rPr lang="ru-RU" dirty="0" smtClean="0"/>
              <a:t>Воспитывать интерес к занятиям физическими упражнениями и спортом. Формировать мотивацию к укреплению своего здоровья и здоровому образу жизни. </a:t>
            </a:r>
          </a:p>
          <a:p>
            <a:pPr>
              <a:buNone/>
            </a:pPr>
            <a:r>
              <a:rPr lang="ru-RU" u="sng" dirty="0" smtClean="0"/>
              <a:t>Для педагога:</a:t>
            </a:r>
            <a:r>
              <a:rPr lang="ru-RU" dirty="0" smtClean="0"/>
              <a:t> Организация педагогического поиска через реализацию инновационных программ. Активизировать работу с родителями по вопросам физического воспитания дошкольников. Самореализация.</a:t>
            </a:r>
          </a:p>
          <a:p>
            <a:pPr>
              <a:buNone/>
            </a:pPr>
            <a:r>
              <a:rPr lang="ru-RU" u="sng" dirty="0" smtClean="0"/>
              <a:t> Для родителей:</a:t>
            </a:r>
            <a:r>
              <a:rPr lang="ru-RU" dirty="0" smtClean="0"/>
              <a:t> Проявление интереса к занятиям физкультурой и спортом совместно с детьми.  Формировать устойчивый интерес детей и родителей к физическим упражнениям и    здоровому образу жизни.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Перспективный план работы семейного клуба спортивно - оздоровительного направления «Любящие родители» на 2015-2016 год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380999" y="1447799"/>
          <a:ext cx="8458201" cy="4061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88"/>
                <a:gridCol w="1739698"/>
                <a:gridCol w="3075709"/>
                <a:gridCol w="999606"/>
              </a:tblGrid>
              <a:tr h="343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Тема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Участники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Форма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</a:tr>
              <a:tr h="694016">
                <a:tc>
                  <a:txBody>
                    <a:bodyPr/>
                    <a:lstStyle/>
                    <a:p>
                      <a:pPr marL="342900" lvl="0" indent="-3429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latin typeface="Calibri"/>
                          <a:ea typeface="Times New Roman"/>
                        </a:rPr>
                        <a:t>Заседание Клуба 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marL="4572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Times New Roman"/>
                        </a:rPr>
                        <a:t>«Познакомимся поближе».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родители,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Бабушкина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Т.С.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R="47625" algn="ctr" fontAlgn="base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Обсудить план работы на год.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Times New Roman"/>
                          <a:cs typeface="Times New Roman"/>
                        </a:rPr>
                        <a:t>Анкетирование родителей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Октябрь 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</a:tr>
              <a:tr h="694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2. </a:t>
                      </a:r>
                      <a:r>
                        <a:rPr lang="ru-RU" sz="1400" b="1" u="sng" dirty="0">
                          <a:latin typeface="Times New Roman"/>
                          <a:ea typeface="Times New Roman"/>
                        </a:rPr>
                        <a:t>Торжественное открытие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Times New Roman"/>
                        </a:rPr>
                        <a:t>клуба " </a:t>
                      </a:r>
                      <a:r>
                        <a:rPr lang="ru-RU" sz="1400" b="1" u="sng" dirty="0" smtClean="0">
                          <a:latin typeface="Times New Roman"/>
                          <a:ea typeface="Times New Roman"/>
                        </a:rPr>
                        <a:t>Любящие</a:t>
                      </a:r>
                      <a:r>
                        <a:rPr lang="ru-RU" sz="1400" b="1" u="sng" baseline="0" dirty="0" smtClean="0">
                          <a:latin typeface="Times New Roman"/>
                          <a:ea typeface="Times New Roman"/>
                        </a:rPr>
                        <a:t> родители</a:t>
                      </a:r>
                      <a:r>
                        <a:rPr lang="ru-RU" sz="1400" b="1" u="sng" dirty="0" smtClean="0">
                          <a:latin typeface="Times New Roman"/>
                          <a:ea typeface="Times New Roman"/>
                        </a:rPr>
                        <a:t>"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родители, дети,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Бабушкина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Т.С.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Открытие клуба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Знакомство с эмблемой клуба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</a:tr>
              <a:tr h="901211">
                <a:tc>
                  <a:txBody>
                    <a:bodyPr/>
                    <a:lstStyle/>
                    <a:p>
                      <a:pPr marL="2286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Calibri"/>
                          <a:ea typeface="Times New Roman"/>
                        </a:rPr>
                        <a:t>3. </a:t>
                      </a:r>
                      <a:r>
                        <a:rPr lang="ru-RU" sz="1400" b="1" dirty="0">
                          <a:latin typeface="Calibri"/>
                          <a:ea typeface="Times New Roman"/>
                        </a:rPr>
                        <a:t>Заседание Клуба 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  <a:p>
                      <a:pPr marL="2286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Times New Roman"/>
                        </a:rPr>
                        <a:t>«Обсудим поездку в </a:t>
                      </a:r>
                      <a:r>
                        <a:rPr lang="ru-RU" sz="1400" b="1" dirty="0" smtClean="0">
                          <a:latin typeface="Calibri"/>
                          <a:ea typeface="Times New Roman"/>
                        </a:rPr>
                        <a:t>бассейн</a:t>
                      </a:r>
                      <a:r>
                        <a:rPr lang="ru-RU" sz="1400" b="1" dirty="0">
                          <a:latin typeface="Calibri"/>
                          <a:ea typeface="Times New Roman"/>
                        </a:rPr>
                        <a:t>».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родители,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Бабушкина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Т.С.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Обмен мнениями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Распределение поручений по поездке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</a:tr>
              <a:tr h="622450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Calibri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ru-RU" sz="1400" b="1" i="1" u="sng" dirty="0">
                          <a:latin typeface="Calibri"/>
                          <a:ea typeface="Times New Roman"/>
                          <a:cs typeface="Times New Roman"/>
                        </a:rPr>
                        <a:t>Поездка в бассейн на курорт "Ключи"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родители, дети, Бабушкина Т.С.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Совместная деятельность детей и родителей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</a:tr>
              <a:tr h="707019">
                <a:tc>
                  <a:txBody>
                    <a:bodyPr/>
                    <a:lstStyle/>
                    <a:p>
                      <a:pPr marL="2286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Calibri"/>
                          <a:ea typeface="Times New Roman"/>
                        </a:rPr>
                        <a:t>5. </a:t>
                      </a:r>
                      <a:r>
                        <a:rPr lang="ru-RU" sz="1400" b="1" u="sng" dirty="0">
                          <a:latin typeface="Calibri"/>
                          <a:ea typeface="Times New Roman"/>
                        </a:rPr>
                        <a:t>«День Здоровья»</a:t>
                      </a: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родители, дети, Бабушкина Т.С.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Совместная деятельность детей, родителей, воспитателя и инструктора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u="sng" dirty="0" smtClean="0">
                <a:latin typeface="Times New Roman"/>
                <a:ea typeface="Times New Roman"/>
              </a:rPr>
              <a:t>Торжественное открытие клуба </a:t>
            </a:r>
            <a:br>
              <a:rPr lang="ru-RU" sz="3600" b="1" u="sng" dirty="0" smtClean="0">
                <a:latin typeface="Times New Roman"/>
                <a:ea typeface="Times New Roman"/>
              </a:rPr>
            </a:br>
            <a:r>
              <a:rPr lang="ru-RU" sz="3600" b="1" u="sng" dirty="0" smtClean="0">
                <a:latin typeface="Times New Roman"/>
                <a:ea typeface="Times New Roman"/>
              </a:rPr>
              <a:t>« Любящие родители» (17.11.15)</a:t>
            </a:r>
            <a:r>
              <a:rPr lang="ru-RU" sz="3600" dirty="0" smtClean="0">
                <a:latin typeface="Times New Roman"/>
                <a:ea typeface="Times New Roman"/>
              </a:rPr>
              <a:t/>
            </a:r>
            <a:br>
              <a:rPr lang="ru-RU" sz="3600" dirty="0" smtClean="0">
                <a:latin typeface="Times New Roman"/>
                <a:ea typeface="Times New Roman"/>
              </a:rPr>
            </a:br>
            <a:endParaRPr lang="ru-RU" sz="3600" dirty="0"/>
          </a:p>
        </p:txBody>
      </p:sp>
      <p:pic>
        <p:nvPicPr>
          <p:cNvPr id="9" name="Содержимое 8" descr="DSCN25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81600" y="18288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191000" cy="106679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Приняли участие</a:t>
            </a:r>
          </a:p>
          <a:p>
            <a:pPr algn="ctr">
              <a:buNone/>
            </a:pPr>
            <a:r>
              <a:rPr lang="ru-RU" dirty="0" smtClean="0"/>
              <a:t> 5 родителей и 5 детей.</a:t>
            </a:r>
          </a:p>
          <a:p>
            <a:endParaRPr lang="ru-RU" dirty="0"/>
          </a:p>
        </p:txBody>
      </p:sp>
      <p:pic>
        <p:nvPicPr>
          <p:cNvPr id="8" name="Содержимое 5" descr="DSCN2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89560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ea typeface="Times New Roman"/>
                <a:cs typeface="Times New Roman"/>
              </a:rPr>
              <a:t>Поездка в бассейн </a:t>
            </a:r>
            <a:br>
              <a:rPr lang="ru-RU" b="1" i="1" u="sng" dirty="0" smtClean="0">
                <a:ea typeface="Times New Roman"/>
                <a:cs typeface="Times New Roman"/>
              </a:rPr>
            </a:br>
            <a:r>
              <a:rPr lang="ru-RU" b="1" i="1" u="sng" dirty="0" smtClean="0">
                <a:ea typeface="Times New Roman"/>
                <a:cs typeface="Times New Roman"/>
              </a:rPr>
              <a:t>на курорт «Ключи» (10.02.16)</a:t>
            </a:r>
            <a:r>
              <a:rPr lang="ru-RU" sz="3600" dirty="0" smtClean="0">
                <a:ea typeface="Times New Roman"/>
                <a:cs typeface="Times New Roman"/>
              </a:rPr>
              <a:t/>
            </a:r>
            <a:br>
              <a:rPr lang="ru-RU" sz="3600" dirty="0" smtClean="0"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7" name="Содержимое 6" descr="DSCN25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388620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5" descr="DSCN2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67500" y="1866900"/>
            <a:ext cx="2133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6" descr="DSCN25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832504" y="1873096"/>
            <a:ext cx="2183164" cy="163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2192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Участвовали в поездке</a:t>
            </a:r>
          </a:p>
          <a:p>
            <a:pPr algn="ctr">
              <a:buNone/>
            </a:pPr>
            <a:r>
              <a:rPr lang="ru-RU" dirty="0" smtClean="0"/>
              <a:t> 4 ребенка и 6 родителей</a:t>
            </a:r>
            <a:endParaRPr lang="ru-RU" dirty="0"/>
          </a:p>
        </p:txBody>
      </p:sp>
      <p:pic>
        <p:nvPicPr>
          <p:cNvPr id="11" name="Содержимое 5" descr="DSCN25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2691782"/>
            <a:ext cx="45720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Спортивный праздник </a:t>
            </a:r>
            <a:br>
              <a:rPr lang="ru-RU" sz="3600" b="1" dirty="0" smtClean="0"/>
            </a:br>
            <a:r>
              <a:rPr lang="ru-RU" sz="3600" b="1" dirty="0" smtClean="0"/>
              <a:t>«День здоровья» (07.04.16)</a:t>
            </a:r>
            <a:endParaRPr lang="ru-RU" sz="3600" b="1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1"/>
            <a:ext cx="4191000" cy="121919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Приняли участие</a:t>
            </a:r>
          </a:p>
          <a:p>
            <a:pPr algn="ctr">
              <a:buNone/>
            </a:pPr>
            <a:r>
              <a:rPr lang="ru-RU" dirty="0" smtClean="0"/>
              <a:t>22 ребенка и 6 родителей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24" y="1600200"/>
            <a:ext cx="365575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0801"/>
            <a:ext cx="4038600" cy="266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Перспективный план работы семейного клуба спортивно - оздоровительного направления «Любящие родители» на 2018-2019 год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2"/>
          </p:nvPr>
        </p:nvGraphicFramePr>
        <p:xfrm>
          <a:off x="228600" y="1676400"/>
          <a:ext cx="8382000" cy="4618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590800"/>
                <a:gridCol w="2057400"/>
                <a:gridCol w="1371600"/>
              </a:tblGrid>
              <a:tr h="363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Тема 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Участники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Форма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Сроки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7272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Осень на опушке</a:t>
                      </a:r>
                      <a:r>
                        <a:rPr lang="ru-RU" sz="14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краски разводила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Эколого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оздоровительный поход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  </a:t>
                      </a:r>
                    </a:p>
                  </a:txBody>
                  <a:tcPr marL="28575" marR="28575" marT="28575" marB="28575"/>
                </a:tc>
              </a:tr>
              <a:tr h="666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«Все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 каток!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Прогулка выходного дня 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</a:tr>
              <a:tr h="61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 «Зарница» 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Папы, дети, воспитатель и инструктор по ФК.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476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«Масленица»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Мамы, дети, воспитатель и инструктор по ФК, музыкальный руководитель.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с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портивный праздник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1337">
                <a:tc>
                  <a:txBody>
                    <a:bodyPr/>
                    <a:lstStyle/>
                    <a:p>
                      <a:pPr marL="342900" lvl="0" indent="-3429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«Не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скучный выходной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2286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Автотуризм 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</a:tr>
              <a:tr h="666632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«Пруд </a:t>
                      </a:r>
                      <a:r>
                        <a:rPr lang="ru-RU" sz="1400" b="1" i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Суксунский</a:t>
                      </a: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Прогулка - пленер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739</Words>
  <Application>Microsoft Office PowerPoint</Application>
  <PresentationFormat>Экран (4:3)</PresentationFormat>
  <Paragraphs>158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Семейный клуб «Любящие родители» спортивно- оздоровительного направления</vt:lpstr>
      <vt:lpstr>Цель: Формировать знания родителей, позволяющие воспитывать у детей сознательное отношение к здоровому образу жизни; повышать роль семьи в физическом воспитании и развитии детей дошкольного возраста.   </vt:lpstr>
      <vt:lpstr>ПОЛОЖЕНИЕ« О семейном клубе «Любящих родителей»  спортивно - оздоровительного направления». </vt:lpstr>
      <vt:lpstr>   1 Заседание Клуба «Познакомимся поближе». Девиз клуба: «Вместе играем, вместе гуляем, учимся вместе и отдыхаем».   </vt:lpstr>
      <vt:lpstr>Перспективный план работы семейного клуба спортивно - оздоровительного направления «Любящие родители» на 2015-2016 год </vt:lpstr>
      <vt:lpstr>Торжественное открытие клуба  « Любящие родители» (17.11.15) </vt:lpstr>
      <vt:lpstr>Поездка в бассейн  на курорт «Ключи» (10.02.16) </vt:lpstr>
      <vt:lpstr>Спортивный праздник  «День здоровья» (07.04.16)</vt:lpstr>
      <vt:lpstr>   Перспективный план работы семейного клуба спортивно - оздоровительного направления «Любящие родители» на 2018-2019 год     </vt:lpstr>
      <vt:lpstr>Эколого – оздоровительный поход «Осень на опушке краски разводила» (26.10.18) участвовало 12 детей и 2 родителя   </vt:lpstr>
      <vt:lpstr>Прогулка выходного дня  «Все на каток!» (13.01.19)</vt:lpstr>
      <vt:lpstr>Презентация PowerPoint</vt:lpstr>
      <vt:lpstr>Участвовало 13 детей и 15 родителей.</vt:lpstr>
      <vt:lpstr>Спортивный праздник  «Зарница» на участке ДОУ (21.02.19)</vt:lpstr>
      <vt:lpstr>Музыкально- спортивный праздник «Масленица» на участке ДОУ (07.0.19)</vt:lpstr>
      <vt:lpstr>Автотуризм по родному краю «Не скучный выходной» (07.04.19)</vt:lpstr>
      <vt:lpstr>Сосновый бор (п.Суксун)</vt:lpstr>
      <vt:lpstr>Родники в с. Ключи</vt:lpstr>
      <vt:lpstr>Часовня в честь святителя Николая Чудотворца (с.Ключи)</vt:lpstr>
      <vt:lpstr>Форелевое хозяйство  «Царская рыбалка» (с.Ключи)</vt:lpstr>
      <vt:lpstr>Презентация PowerPoint</vt:lpstr>
      <vt:lpstr>Общение с животными  (с.Ключи)</vt:lpstr>
      <vt:lpstr>Презентация PowerPoint</vt:lpstr>
      <vt:lpstr>Катание в карете</vt:lpstr>
      <vt:lpstr>Иппотерапия</vt:lpstr>
      <vt:lpstr>Туристический  обед  на  свежем  воздухе</vt:lpstr>
      <vt:lpstr>Результат работы семейного клуба</vt:lpstr>
      <vt:lpstr>Результат работы семейного клуба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highland</cp:lastModifiedBy>
  <cp:revision>51</cp:revision>
  <dcterms:modified xsi:type="dcterms:W3CDTF">2019-07-17T10:25:27Z</dcterms:modified>
</cp:coreProperties>
</file>