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57" r:id="rId5"/>
    <p:sldId id="262" r:id="rId6"/>
    <p:sldId id="258" r:id="rId7"/>
    <p:sldId id="259" r:id="rId8"/>
    <p:sldId id="260" r:id="rId9"/>
    <p:sldId id="261" r:id="rId10"/>
    <p:sldId id="263" r:id="rId11"/>
    <p:sldId id="264" r:id="rId12"/>
    <p:sldId id="268" r:id="rId13"/>
    <p:sldId id="270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11BD6-FD29-46FD-BA52-5559597C64A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A06E5A-E32C-4E28-8913-0B3ECD67F73E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Кармашек «Советы по ПДД»</a:t>
          </a:r>
          <a:endParaRPr lang="ru-RU" dirty="0"/>
        </a:p>
      </dgm:t>
    </dgm:pt>
    <dgm:pt modelId="{44F32B7D-D7DD-47BD-BCED-DE08119E7FC4}" type="parTrans" cxnId="{CBE172F1-A52D-4B45-BBE1-193DD236CA5B}">
      <dgm:prSet/>
      <dgm:spPr/>
      <dgm:t>
        <a:bodyPr/>
        <a:lstStyle/>
        <a:p>
          <a:endParaRPr lang="ru-RU"/>
        </a:p>
      </dgm:t>
    </dgm:pt>
    <dgm:pt modelId="{AEAE45F7-C599-4CDB-B4DC-8C2672741D3A}" type="sibTrans" cxnId="{CBE172F1-A52D-4B45-BBE1-193DD236CA5B}">
      <dgm:prSet/>
      <dgm:spPr/>
      <dgm:t>
        <a:bodyPr/>
        <a:lstStyle/>
        <a:p>
          <a:endParaRPr lang="ru-RU"/>
        </a:p>
      </dgm:t>
    </dgm:pt>
    <dgm:pt modelId="{CCA7B553-20A6-429A-B77F-D6B3D8B5A743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Кармашек «Загадки по ПДД»</a:t>
          </a:r>
          <a:endParaRPr lang="ru-RU" dirty="0"/>
        </a:p>
      </dgm:t>
    </dgm:pt>
    <dgm:pt modelId="{AF8B40EC-EFE1-49B7-9AC5-4207462C0708}" type="parTrans" cxnId="{0DAB777B-B5B3-4BD9-A6B7-0FD4BD562F8B}">
      <dgm:prSet/>
      <dgm:spPr/>
      <dgm:t>
        <a:bodyPr/>
        <a:lstStyle/>
        <a:p>
          <a:endParaRPr lang="ru-RU"/>
        </a:p>
      </dgm:t>
    </dgm:pt>
    <dgm:pt modelId="{3D3D1C57-276F-4AB3-8C34-F0E87762EF5C}" type="sibTrans" cxnId="{0DAB777B-B5B3-4BD9-A6B7-0FD4BD562F8B}">
      <dgm:prSet/>
      <dgm:spPr/>
      <dgm:t>
        <a:bodyPr/>
        <a:lstStyle/>
        <a:p>
          <a:endParaRPr lang="ru-RU"/>
        </a:p>
      </dgm:t>
    </dgm:pt>
    <dgm:pt modelId="{802C8604-DF9D-4DE2-8061-D0310C3D0209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Кармашек «Правила по ПДД»</a:t>
          </a:r>
          <a:endParaRPr lang="ru-RU" dirty="0"/>
        </a:p>
      </dgm:t>
    </dgm:pt>
    <dgm:pt modelId="{92826819-6C9B-4862-A9BF-FBE3C610544E}" type="parTrans" cxnId="{6A3FEB03-EA49-4B9B-8C7C-977CEDA9E786}">
      <dgm:prSet/>
      <dgm:spPr/>
      <dgm:t>
        <a:bodyPr/>
        <a:lstStyle/>
        <a:p>
          <a:endParaRPr lang="ru-RU"/>
        </a:p>
      </dgm:t>
    </dgm:pt>
    <dgm:pt modelId="{9E6F0FE6-C34A-45BE-9BAD-9B0B9AA2759F}" type="sibTrans" cxnId="{6A3FEB03-EA49-4B9B-8C7C-977CEDA9E786}">
      <dgm:prSet/>
      <dgm:spPr/>
      <dgm:t>
        <a:bodyPr/>
        <a:lstStyle/>
        <a:p>
          <a:endParaRPr lang="ru-RU"/>
        </a:p>
      </dgm:t>
    </dgm:pt>
    <dgm:pt modelId="{5FF7B26E-9E70-4D04-88B9-AA746F68E16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Кармашек «Стихи по ПДД»</a:t>
          </a:r>
          <a:endParaRPr lang="ru-RU" dirty="0"/>
        </a:p>
      </dgm:t>
    </dgm:pt>
    <dgm:pt modelId="{5D72C891-4488-4A92-BA25-EF51DA9D0C4C}" type="parTrans" cxnId="{5DABBA72-CF7C-4C6C-924D-F584ADDC3E5F}">
      <dgm:prSet/>
      <dgm:spPr/>
      <dgm:t>
        <a:bodyPr/>
        <a:lstStyle/>
        <a:p>
          <a:endParaRPr lang="ru-RU"/>
        </a:p>
      </dgm:t>
    </dgm:pt>
    <dgm:pt modelId="{86C7DF75-52F5-4FAC-82C1-4ED80CB97E1F}" type="sibTrans" cxnId="{5DABBA72-CF7C-4C6C-924D-F584ADDC3E5F}">
      <dgm:prSet/>
      <dgm:spPr/>
      <dgm:t>
        <a:bodyPr/>
        <a:lstStyle/>
        <a:p>
          <a:endParaRPr lang="ru-RU"/>
        </a:p>
      </dgm:t>
    </dgm:pt>
    <dgm:pt modelId="{C023911B-3E38-4432-936B-530106ADA7F7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Кармашек «Раскрась»</a:t>
          </a:r>
          <a:endParaRPr lang="ru-RU" dirty="0"/>
        </a:p>
      </dgm:t>
    </dgm:pt>
    <dgm:pt modelId="{E042DA94-C5D7-4905-BCC9-C5983D039E2A}" type="parTrans" cxnId="{40E95BE6-A47E-448A-A8C7-66E189B3A145}">
      <dgm:prSet/>
      <dgm:spPr/>
      <dgm:t>
        <a:bodyPr/>
        <a:lstStyle/>
        <a:p>
          <a:endParaRPr lang="ru-RU"/>
        </a:p>
      </dgm:t>
    </dgm:pt>
    <dgm:pt modelId="{7F95C5A5-E076-49FB-9FFB-D28369A3D2D4}" type="sibTrans" cxnId="{40E95BE6-A47E-448A-A8C7-66E189B3A145}">
      <dgm:prSet/>
      <dgm:spPr/>
      <dgm:t>
        <a:bodyPr/>
        <a:lstStyle/>
        <a:p>
          <a:endParaRPr lang="ru-RU"/>
        </a:p>
      </dgm:t>
    </dgm:pt>
    <dgm:pt modelId="{FF40FD8C-0100-443E-9CF2-FA5744325E37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Кармашек «Собери картинку»</a:t>
          </a:r>
          <a:endParaRPr lang="ru-RU" dirty="0"/>
        </a:p>
      </dgm:t>
    </dgm:pt>
    <dgm:pt modelId="{CA235250-84C7-453A-96B7-4BFABF5C06A4}" type="parTrans" cxnId="{53D2AB00-C53B-4F06-9AF2-2B2B4922C38E}">
      <dgm:prSet/>
      <dgm:spPr/>
      <dgm:t>
        <a:bodyPr/>
        <a:lstStyle/>
        <a:p>
          <a:endParaRPr lang="ru-RU"/>
        </a:p>
      </dgm:t>
    </dgm:pt>
    <dgm:pt modelId="{5822961C-C33D-452B-BA47-D0BEA43D434E}" type="sibTrans" cxnId="{53D2AB00-C53B-4F06-9AF2-2B2B4922C38E}">
      <dgm:prSet/>
      <dgm:spPr/>
      <dgm:t>
        <a:bodyPr/>
        <a:lstStyle/>
        <a:p>
          <a:endParaRPr lang="ru-RU"/>
        </a:p>
      </dgm:t>
    </dgm:pt>
    <dgm:pt modelId="{C0C9D27B-DA07-4513-AED7-3061614D91E2}" type="pres">
      <dgm:prSet presAssocID="{E7911BD6-FD29-46FD-BA52-5559597C64A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B3D474-E77D-4829-B77F-0095B1F5EFDB}" type="pres">
      <dgm:prSet presAssocID="{2AA06E5A-E32C-4E28-8913-0B3ECD67F73E}" presName="comp" presStyleCnt="0"/>
      <dgm:spPr/>
    </dgm:pt>
    <dgm:pt modelId="{84BA14D1-8732-4F80-B99F-E0280AFA44A4}" type="pres">
      <dgm:prSet presAssocID="{2AA06E5A-E32C-4E28-8913-0B3ECD67F73E}" presName="box" presStyleLbl="node1" presStyleIdx="0" presStyleCnt="6"/>
      <dgm:spPr/>
      <dgm:t>
        <a:bodyPr/>
        <a:lstStyle/>
        <a:p>
          <a:endParaRPr lang="ru-RU"/>
        </a:p>
      </dgm:t>
    </dgm:pt>
    <dgm:pt modelId="{330AAE71-1D49-4869-801B-A82281DE3469}" type="pres">
      <dgm:prSet presAssocID="{2AA06E5A-E32C-4E28-8913-0B3ECD67F73E}" presName="img" presStyleLbl="fgImgPlace1" presStyleIdx="0" presStyleCnt="6" custScaleX="40628"/>
      <dgm:spPr/>
    </dgm:pt>
    <dgm:pt modelId="{26310D1D-412E-4852-881A-E45154C7FE5A}" type="pres">
      <dgm:prSet presAssocID="{2AA06E5A-E32C-4E28-8913-0B3ECD67F73E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1A930-E8B4-4B67-B4FA-C78FBAEA2679}" type="pres">
      <dgm:prSet presAssocID="{AEAE45F7-C599-4CDB-B4DC-8C2672741D3A}" presName="spacer" presStyleCnt="0"/>
      <dgm:spPr/>
    </dgm:pt>
    <dgm:pt modelId="{85788D6B-3F76-4441-9AB2-F69F169CA5FF}" type="pres">
      <dgm:prSet presAssocID="{CCA7B553-20A6-429A-B77F-D6B3D8B5A743}" presName="comp" presStyleCnt="0"/>
      <dgm:spPr/>
    </dgm:pt>
    <dgm:pt modelId="{9C0BA50E-5956-4DD0-8F76-4448CB6E85B7}" type="pres">
      <dgm:prSet presAssocID="{CCA7B553-20A6-429A-B77F-D6B3D8B5A743}" presName="box" presStyleLbl="node1" presStyleIdx="1" presStyleCnt="6"/>
      <dgm:spPr/>
      <dgm:t>
        <a:bodyPr/>
        <a:lstStyle/>
        <a:p>
          <a:endParaRPr lang="ru-RU"/>
        </a:p>
      </dgm:t>
    </dgm:pt>
    <dgm:pt modelId="{E5A9AB38-AD59-4301-8D88-8C659BF7C86E}" type="pres">
      <dgm:prSet presAssocID="{CCA7B553-20A6-429A-B77F-D6B3D8B5A743}" presName="img" presStyleLbl="fgImgPlace1" presStyleIdx="1" presStyleCnt="6" custScaleX="40628"/>
      <dgm:spPr/>
    </dgm:pt>
    <dgm:pt modelId="{00548A9A-142C-4FB8-9D29-14DC6CBC967D}" type="pres">
      <dgm:prSet presAssocID="{CCA7B553-20A6-429A-B77F-D6B3D8B5A74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A8A4F-FB45-474F-B474-BDD082EB7970}" type="pres">
      <dgm:prSet presAssocID="{3D3D1C57-276F-4AB3-8C34-F0E87762EF5C}" presName="spacer" presStyleCnt="0"/>
      <dgm:spPr/>
    </dgm:pt>
    <dgm:pt modelId="{D3283F63-E7C1-4D60-9EFE-13511BB12A4A}" type="pres">
      <dgm:prSet presAssocID="{802C8604-DF9D-4DE2-8061-D0310C3D0209}" presName="comp" presStyleCnt="0"/>
      <dgm:spPr/>
    </dgm:pt>
    <dgm:pt modelId="{66C2506A-8859-4BFC-B3B8-C21EE0BE7D93}" type="pres">
      <dgm:prSet presAssocID="{802C8604-DF9D-4DE2-8061-D0310C3D0209}" presName="box" presStyleLbl="node1" presStyleIdx="2" presStyleCnt="6"/>
      <dgm:spPr/>
      <dgm:t>
        <a:bodyPr/>
        <a:lstStyle/>
        <a:p>
          <a:endParaRPr lang="ru-RU"/>
        </a:p>
      </dgm:t>
    </dgm:pt>
    <dgm:pt modelId="{C4B5415A-E7AE-4E5D-A421-043D9680C9E1}" type="pres">
      <dgm:prSet presAssocID="{802C8604-DF9D-4DE2-8061-D0310C3D0209}" presName="img" presStyleLbl="fgImgPlace1" presStyleIdx="2" presStyleCnt="6" custScaleX="40628"/>
      <dgm:spPr/>
    </dgm:pt>
    <dgm:pt modelId="{53C08DF2-01A7-42FF-9B98-2FA29AECE60B}" type="pres">
      <dgm:prSet presAssocID="{802C8604-DF9D-4DE2-8061-D0310C3D0209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73D03-8133-4076-B844-9A538C35F30B}" type="pres">
      <dgm:prSet presAssocID="{9E6F0FE6-C34A-45BE-9BAD-9B0B9AA2759F}" presName="spacer" presStyleCnt="0"/>
      <dgm:spPr/>
    </dgm:pt>
    <dgm:pt modelId="{41EAB99A-CFCB-4E65-979B-B1C81D3F0864}" type="pres">
      <dgm:prSet presAssocID="{5FF7B26E-9E70-4D04-88B9-AA746F68E16D}" presName="comp" presStyleCnt="0"/>
      <dgm:spPr/>
    </dgm:pt>
    <dgm:pt modelId="{7737E370-9198-486D-90F4-3B99F2B3118A}" type="pres">
      <dgm:prSet presAssocID="{5FF7B26E-9E70-4D04-88B9-AA746F68E16D}" presName="box" presStyleLbl="node1" presStyleIdx="3" presStyleCnt="6"/>
      <dgm:spPr/>
      <dgm:t>
        <a:bodyPr/>
        <a:lstStyle/>
        <a:p>
          <a:endParaRPr lang="ru-RU"/>
        </a:p>
      </dgm:t>
    </dgm:pt>
    <dgm:pt modelId="{5836E625-270F-40AD-8DE5-1B2B20EDA426}" type="pres">
      <dgm:prSet presAssocID="{5FF7B26E-9E70-4D04-88B9-AA746F68E16D}" presName="img" presStyleLbl="fgImgPlace1" presStyleIdx="3" presStyleCnt="6" custScaleX="40628"/>
      <dgm:spPr/>
    </dgm:pt>
    <dgm:pt modelId="{9AB151A2-F6D4-4A9C-942A-634E17108139}" type="pres">
      <dgm:prSet presAssocID="{5FF7B26E-9E70-4D04-88B9-AA746F68E16D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C397C-5929-415C-86B7-CBBCD7CB8FB5}" type="pres">
      <dgm:prSet presAssocID="{86C7DF75-52F5-4FAC-82C1-4ED80CB97E1F}" presName="spacer" presStyleCnt="0"/>
      <dgm:spPr/>
    </dgm:pt>
    <dgm:pt modelId="{6522F636-AC74-4D6A-8F3F-C59AE99EC3C8}" type="pres">
      <dgm:prSet presAssocID="{C023911B-3E38-4432-936B-530106ADA7F7}" presName="comp" presStyleCnt="0"/>
      <dgm:spPr/>
    </dgm:pt>
    <dgm:pt modelId="{1EFE6772-4AD4-44FF-A227-93548A1F2940}" type="pres">
      <dgm:prSet presAssocID="{C023911B-3E38-4432-936B-530106ADA7F7}" presName="box" presStyleLbl="node1" presStyleIdx="4" presStyleCnt="6"/>
      <dgm:spPr/>
      <dgm:t>
        <a:bodyPr/>
        <a:lstStyle/>
        <a:p>
          <a:endParaRPr lang="ru-RU"/>
        </a:p>
      </dgm:t>
    </dgm:pt>
    <dgm:pt modelId="{6D781A6E-2CF6-4884-ABEC-AEC33D8E35A5}" type="pres">
      <dgm:prSet presAssocID="{C023911B-3E38-4432-936B-530106ADA7F7}" presName="img" presStyleLbl="fgImgPlace1" presStyleIdx="4" presStyleCnt="6" custScaleX="40628"/>
      <dgm:spPr/>
    </dgm:pt>
    <dgm:pt modelId="{1AC22F45-078A-4143-BE18-E29ECA81561A}" type="pres">
      <dgm:prSet presAssocID="{C023911B-3E38-4432-936B-530106ADA7F7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64D7E-16CB-47DD-8528-F7EA1FF6D3D1}" type="pres">
      <dgm:prSet presAssocID="{7F95C5A5-E076-49FB-9FFB-D28369A3D2D4}" presName="spacer" presStyleCnt="0"/>
      <dgm:spPr/>
    </dgm:pt>
    <dgm:pt modelId="{7078C012-DFE3-46BD-9BFB-D5721970BB86}" type="pres">
      <dgm:prSet presAssocID="{FF40FD8C-0100-443E-9CF2-FA5744325E37}" presName="comp" presStyleCnt="0"/>
      <dgm:spPr/>
    </dgm:pt>
    <dgm:pt modelId="{FC3AAE90-E4D9-4CC7-9399-5200F77D0053}" type="pres">
      <dgm:prSet presAssocID="{FF40FD8C-0100-443E-9CF2-FA5744325E37}" presName="box" presStyleLbl="node1" presStyleIdx="5" presStyleCnt="6"/>
      <dgm:spPr/>
      <dgm:t>
        <a:bodyPr/>
        <a:lstStyle/>
        <a:p>
          <a:endParaRPr lang="ru-RU"/>
        </a:p>
      </dgm:t>
    </dgm:pt>
    <dgm:pt modelId="{B3E162D9-8C65-4410-BB26-499E2EB10396}" type="pres">
      <dgm:prSet presAssocID="{FF40FD8C-0100-443E-9CF2-FA5744325E37}" presName="img" presStyleLbl="fgImgPlace1" presStyleIdx="5" presStyleCnt="6" custScaleX="40628"/>
      <dgm:spPr/>
    </dgm:pt>
    <dgm:pt modelId="{B290623C-39B7-4F7A-9A02-08E34A59E62B}" type="pres">
      <dgm:prSet presAssocID="{FF40FD8C-0100-443E-9CF2-FA5744325E37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55A4AC-A296-438B-9387-FE4C177343FF}" type="presOf" srcId="{802C8604-DF9D-4DE2-8061-D0310C3D0209}" destId="{53C08DF2-01A7-42FF-9B98-2FA29AECE60B}" srcOrd="1" destOrd="0" presId="urn:microsoft.com/office/officeart/2005/8/layout/vList4"/>
    <dgm:cxn modelId="{7D775086-A36C-4E7A-934E-2B27A90B1AA7}" type="presOf" srcId="{CCA7B553-20A6-429A-B77F-D6B3D8B5A743}" destId="{9C0BA50E-5956-4DD0-8F76-4448CB6E85B7}" srcOrd="0" destOrd="0" presId="urn:microsoft.com/office/officeart/2005/8/layout/vList4"/>
    <dgm:cxn modelId="{5B372BE6-7881-4890-AE88-44F85CC5AA96}" type="presOf" srcId="{802C8604-DF9D-4DE2-8061-D0310C3D0209}" destId="{66C2506A-8859-4BFC-B3B8-C21EE0BE7D93}" srcOrd="0" destOrd="0" presId="urn:microsoft.com/office/officeart/2005/8/layout/vList4"/>
    <dgm:cxn modelId="{B0F5B470-3A5A-4805-858F-0DF8E32B2E84}" type="presOf" srcId="{E7911BD6-FD29-46FD-BA52-5559597C64A9}" destId="{C0C9D27B-DA07-4513-AED7-3061614D91E2}" srcOrd="0" destOrd="0" presId="urn:microsoft.com/office/officeart/2005/8/layout/vList4"/>
    <dgm:cxn modelId="{40E95BE6-A47E-448A-A8C7-66E189B3A145}" srcId="{E7911BD6-FD29-46FD-BA52-5559597C64A9}" destId="{C023911B-3E38-4432-936B-530106ADA7F7}" srcOrd="4" destOrd="0" parTransId="{E042DA94-C5D7-4905-BCC9-C5983D039E2A}" sibTransId="{7F95C5A5-E076-49FB-9FFB-D28369A3D2D4}"/>
    <dgm:cxn modelId="{084DA64E-6C68-4B93-B98B-033A9D06ABC7}" type="presOf" srcId="{2AA06E5A-E32C-4E28-8913-0B3ECD67F73E}" destId="{26310D1D-412E-4852-881A-E45154C7FE5A}" srcOrd="1" destOrd="0" presId="urn:microsoft.com/office/officeart/2005/8/layout/vList4"/>
    <dgm:cxn modelId="{0DAB777B-B5B3-4BD9-A6B7-0FD4BD562F8B}" srcId="{E7911BD6-FD29-46FD-BA52-5559597C64A9}" destId="{CCA7B553-20A6-429A-B77F-D6B3D8B5A743}" srcOrd="1" destOrd="0" parTransId="{AF8B40EC-EFE1-49B7-9AC5-4207462C0708}" sibTransId="{3D3D1C57-276F-4AB3-8C34-F0E87762EF5C}"/>
    <dgm:cxn modelId="{5DABBA72-CF7C-4C6C-924D-F584ADDC3E5F}" srcId="{E7911BD6-FD29-46FD-BA52-5559597C64A9}" destId="{5FF7B26E-9E70-4D04-88B9-AA746F68E16D}" srcOrd="3" destOrd="0" parTransId="{5D72C891-4488-4A92-BA25-EF51DA9D0C4C}" sibTransId="{86C7DF75-52F5-4FAC-82C1-4ED80CB97E1F}"/>
    <dgm:cxn modelId="{20F8FD54-611B-4E6B-87ED-18B9BB9AF23C}" type="presOf" srcId="{CCA7B553-20A6-429A-B77F-D6B3D8B5A743}" destId="{00548A9A-142C-4FB8-9D29-14DC6CBC967D}" srcOrd="1" destOrd="0" presId="urn:microsoft.com/office/officeart/2005/8/layout/vList4"/>
    <dgm:cxn modelId="{4C278788-A294-48E0-95CB-3632154C0568}" type="presOf" srcId="{5FF7B26E-9E70-4D04-88B9-AA746F68E16D}" destId="{7737E370-9198-486D-90F4-3B99F2B3118A}" srcOrd="0" destOrd="0" presId="urn:microsoft.com/office/officeart/2005/8/layout/vList4"/>
    <dgm:cxn modelId="{062AEE98-16B5-4991-80C5-C6DF86A0204F}" type="presOf" srcId="{2AA06E5A-E32C-4E28-8913-0B3ECD67F73E}" destId="{84BA14D1-8732-4F80-B99F-E0280AFA44A4}" srcOrd="0" destOrd="0" presId="urn:microsoft.com/office/officeart/2005/8/layout/vList4"/>
    <dgm:cxn modelId="{CBE172F1-A52D-4B45-BBE1-193DD236CA5B}" srcId="{E7911BD6-FD29-46FD-BA52-5559597C64A9}" destId="{2AA06E5A-E32C-4E28-8913-0B3ECD67F73E}" srcOrd="0" destOrd="0" parTransId="{44F32B7D-D7DD-47BD-BCED-DE08119E7FC4}" sibTransId="{AEAE45F7-C599-4CDB-B4DC-8C2672741D3A}"/>
    <dgm:cxn modelId="{8A444512-86EF-441B-9ED4-BC39D55FB396}" type="presOf" srcId="{5FF7B26E-9E70-4D04-88B9-AA746F68E16D}" destId="{9AB151A2-F6D4-4A9C-942A-634E17108139}" srcOrd="1" destOrd="0" presId="urn:microsoft.com/office/officeart/2005/8/layout/vList4"/>
    <dgm:cxn modelId="{EEE8248B-21B6-44A6-AB14-4DC2B5EF38D9}" type="presOf" srcId="{C023911B-3E38-4432-936B-530106ADA7F7}" destId="{1EFE6772-4AD4-44FF-A227-93548A1F2940}" srcOrd="0" destOrd="0" presId="urn:microsoft.com/office/officeart/2005/8/layout/vList4"/>
    <dgm:cxn modelId="{6A3FEB03-EA49-4B9B-8C7C-977CEDA9E786}" srcId="{E7911BD6-FD29-46FD-BA52-5559597C64A9}" destId="{802C8604-DF9D-4DE2-8061-D0310C3D0209}" srcOrd="2" destOrd="0" parTransId="{92826819-6C9B-4862-A9BF-FBE3C610544E}" sibTransId="{9E6F0FE6-C34A-45BE-9BAD-9B0B9AA2759F}"/>
    <dgm:cxn modelId="{5D3809E5-1FFF-4D57-A17A-5DD3D669FF05}" type="presOf" srcId="{FF40FD8C-0100-443E-9CF2-FA5744325E37}" destId="{FC3AAE90-E4D9-4CC7-9399-5200F77D0053}" srcOrd="0" destOrd="0" presId="urn:microsoft.com/office/officeart/2005/8/layout/vList4"/>
    <dgm:cxn modelId="{1635A893-88A1-4AB1-A003-BECA804BE978}" type="presOf" srcId="{C023911B-3E38-4432-936B-530106ADA7F7}" destId="{1AC22F45-078A-4143-BE18-E29ECA81561A}" srcOrd="1" destOrd="0" presId="urn:microsoft.com/office/officeart/2005/8/layout/vList4"/>
    <dgm:cxn modelId="{53D2AB00-C53B-4F06-9AF2-2B2B4922C38E}" srcId="{E7911BD6-FD29-46FD-BA52-5559597C64A9}" destId="{FF40FD8C-0100-443E-9CF2-FA5744325E37}" srcOrd="5" destOrd="0" parTransId="{CA235250-84C7-453A-96B7-4BFABF5C06A4}" sibTransId="{5822961C-C33D-452B-BA47-D0BEA43D434E}"/>
    <dgm:cxn modelId="{FF085A37-6BC8-401A-BB78-DA67C069440E}" type="presOf" srcId="{FF40FD8C-0100-443E-9CF2-FA5744325E37}" destId="{B290623C-39B7-4F7A-9A02-08E34A59E62B}" srcOrd="1" destOrd="0" presId="urn:microsoft.com/office/officeart/2005/8/layout/vList4"/>
    <dgm:cxn modelId="{1758FE1C-C85E-4D91-836F-48D2C99381F3}" type="presParOf" srcId="{C0C9D27B-DA07-4513-AED7-3061614D91E2}" destId="{73B3D474-E77D-4829-B77F-0095B1F5EFDB}" srcOrd="0" destOrd="0" presId="urn:microsoft.com/office/officeart/2005/8/layout/vList4"/>
    <dgm:cxn modelId="{96AAB59D-71DE-41B4-BAD0-39C348EEFB7B}" type="presParOf" srcId="{73B3D474-E77D-4829-B77F-0095B1F5EFDB}" destId="{84BA14D1-8732-4F80-B99F-E0280AFA44A4}" srcOrd="0" destOrd="0" presId="urn:microsoft.com/office/officeart/2005/8/layout/vList4"/>
    <dgm:cxn modelId="{06542C5E-0A37-4241-A4F2-7AA1FFEB7BBE}" type="presParOf" srcId="{73B3D474-E77D-4829-B77F-0095B1F5EFDB}" destId="{330AAE71-1D49-4869-801B-A82281DE3469}" srcOrd="1" destOrd="0" presId="urn:microsoft.com/office/officeart/2005/8/layout/vList4"/>
    <dgm:cxn modelId="{AFBD51C5-3FFA-438E-BC38-33720AB6824E}" type="presParOf" srcId="{73B3D474-E77D-4829-B77F-0095B1F5EFDB}" destId="{26310D1D-412E-4852-881A-E45154C7FE5A}" srcOrd="2" destOrd="0" presId="urn:microsoft.com/office/officeart/2005/8/layout/vList4"/>
    <dgm:cxn modelId="{974E7B8C-1EE0-4B48-B9AA-B41A6DBFA262}" type="presParOf" srcId="{C0C9D27B-DA07-4513-AED7-3061614D91E2}" destId="{5241A930-E8B4-4B67-B4FA-C78FBAEA2679}" srcOrd="1" destOrd="0" presId="urn:microsoft.com/office/officeart/2005/8/layout/vList4"/>
    <dgm:cxn modelId="{D4546E3B-2C70-4863-A624-83C0D6B13B85}" type="presParOf" srcId="{C0C9D27B-DA07-4513-AED7-3061614D91E2}" destId="{85788D6B-3F76-4441-9AB2-F69F169CA5FF}" srcOrd="2" destOrd="0" presId="urn:microsoft.com/office/officeart/2005/8/layout/vList4"/>
    <dgm:cxn modelId="{8D01A04D-3B10-44E4-8241-382957196882}" type="presParOf" srcId="{85788D6B-3F76-4441-9AB2-F69F169CA5FF}" destId="{9C0BA50E-5956-4DD0-8F76-4448CB6E85B7}" srcOrd="0" destOrd="0" presId="urn:microsoft.com/office/officeart/2005/8/layout/vList4"/>
    <dgm:cxn modelId="{D3B56175-3C2D-4B4F-9BB7-D70FB197C611}" type="presParOf" srcId="{85788D6B-3F76-4441-9AB2-F69F169CA5FF}" destId="{E5A9AB38-AD59-4301-8D88-8C659BF7C86E}" srcOrd="1" destOrd="0" presId="urn:microsoft.com/office/officeart/2005/8/layout/vList4"/>
    <dgm:cxn modelId="{7F722253-26D0-4726-9C99-CB68DCAABFF2}" type="presParOf" srcId="{85788D6B-3F76-4441-9AB2-F69F169CA5FF}" destId="{00548A9A-142C-4FB8-9D29-14DC6CBC967D}" srcOrd="2" destOrd="0" presId="urn:microsoft.com/office/officeart/2005/8/layout/vList4"/>
    <dgm:cxn modelId="{A12EDB8D-8A9A-4D47-BF38-036DC6B6FF0E}" type="presParOf" srcId="{C0C9D27B-DA07-4513-AED7-3061614D91E2}" destId="{DF5A8A4F-FB45-474F-B474-BDD082EB7970}" srcOrd="3" destOrd="0" presId="urn:microsoft.com/office/officeart/2005/8/layout/vList4"/>
    <dgm:cxn modelId="{AF092EBB-4037-4B18-91AF-6E20FDEAD84A}" type="presParOf" srcId="{C0C9D27B-DA07-4513-AED7-3061614D91E2}" destId="{D3283F63-E7C1-4D60-9EFE-13511BB12A4A}" srcOrd="4" destOrd="0" presId="urn:microsoft.com/office/officeart/2005/8/layout/vList4"/>
    <dgm:cxn modelId="{4B757C4B-5114-4A33-93DD-65A11E264E72}" type="presParOf" srcId="{D3283F63-E7C1-4D60-9EFE-13511BB12A4A}" destId="{66C2506A-8859-4BFC-B3B8-C21EE0BE7D93}" srcOrd="0" destOrd="0" presId="urn:microsoft.com/office/officeart/2005/8/layout/vList4"/>
    <dgm:cxn modelId="{B73E1CCE-CE1F-49A1-9D64-63C9658AD4E9}" type="presParOf" srcId="{D3283F63-E7C1-4D60-9EFE-13511BB12A4A}" destId="{C4B5415A-E7AE-4E5D-A421-043D9680C9E1}" srcOrd="1" destOrd="0" presId="urn:microsoft.com/office/officeart/2005/8/layout/vList4"/>
    <dgm:cxn modelId="{F7D3C9BF-87F7-491E-8EEC-4A2F34AFEBAF}" type="presParOf" srcId="{D3283F63-E7C1-4D60-9EFE-13511BB12A4A}" destId="{53C08DF2-01A7-42FF-9B98-2FA29AECE60B}" srcOrd="2" destOrd="0" presId="urn:microsoft.com/office/officeart/2005/8/layout/vList4"/>
    <dgm:cxn modelId="{99B10B54-5662-44D3-915B-F4F7747048C4}" type="presParOf" srcId="{C0C9D27B-DA07-4513-AED7-3061614D91E2}" destId="{B8673D03-8133-4076-B844-9A538C35F30B}" srcOrd="5" destOrd="0" presId="urn:microsoft.com/office/officeart/2005/8/layout/vList4"/>
    <dgm:cxn modelId="{5F93C246-025D-441E-B190-F8D61D6714E9}" type="presParOf" srcId="{C0C9D27B-DA07-4513-AED7-3061614D91E2}" destId="{41EAB99A-CFCB-4E65-979B-B1C81D3F0864}" srcOrd="6" destOrd="0" presId="urn:microsoft.com/office/officeart/2005/8/layout/vList4"/>
    <dgm:cxn modelId="{7E309507-0F91-4BF1-B77D-7609D9B84147}" type="presParOf" srcId="{41EAB99A-CFCB-4E65-979B-B1C81D3F0864}" destId="{7737E370-9198-486D-90F4-3B99F2B3118A}" srcOrd="0" destOrd="0" presId="urn:microsoft.com/office/officeart/2005/8/layout/vList4"/>
    <dgm:cxn modelId="{17E3CD76-DC33-4D06-88EB-9A2D3A3E90C6}" type="presParOf" srcId="{41EAB99A-CFCB-4E65-979B-B1C81D3F0864}" destId="{5836E625-270F-40AD-8DE5-1B2B20EDA426}" srcOrd="1" destOrd="0" presId="urn:microsoft.com/office/officeart/2005/8/layout/vList4"/>
    <dgm:cxn modelId="{BE2C95D1-F068-4216-9E7C-E18B303ADADE}" type="presParOf" srcId="{41EAB99A-CFCB-4E65-979B-B1C81D3F0864}" destId="{9AB151A2-F6D4-4A9C-942A-634E17108139}" srcOrd="2" destOrd="0" presId="urn:microsoft.com/office/officeart/2005/8/layout/vList4"/>
    <dgm:cxn modelId="{C496393F-E8A0-426E-923D-C7E5DA95A8ED}" type="presParOf" srcId="{C0C9D27B-DA07-4513-AED7-3061614D91E2}" destId="{B68C397C-5929-415C-86B7-CBBCD7CB8FB5}" srcOrd="7" destOrd="0" presId="urn:microsoft.com/office/officeart/2005/8/layout/vList4"/>
    <dgm:cxn modelId="{183D6A7B-7B9F-4655-B267-9145FAD46A43}" type="presParOf" srcId="{C0C9D27B-DA07-4513-AED7-3061614D91E2}" destId="{6522F636-AC74-4D6A-8F3F-C59AE99EC3C8}" srcOrd="8" destOrd="0" presId="urn:microsoft.com/office/officeart/2005/8/layout/vList4"/>
    <dgm:cxn modelId="{B7D6C7DD-BF3F-4150-8799-5D9B73EF5601}" type="presParOf" srcId="{6522F636-AC74-4D6A-8F3F-C59AE99EC3C8}" destId="{1EFE6772-4AD4-44FF-A227-93548A1F2940}" srcOrd="0" destOrd="0" presId="urn:microsoft.com/office/officeart/2005/8/layout/vList4"/>
    <dgm:cxn modelId="{A1FCE5F7-9AA3-4845-BEFF-0137092CA962}" type="presParOf" srcId="{6522F636-AC74-4D6A-8F3F-C59AE99EC3C8}" destId="{6D781A6E-2CF6-4884-ABEC-AEC33D8E35A5}" srcOrd="1" destOrd="0" presId="urn:microsoft.com/office/officeart/2005/8/layout/vList4"/>
    <dgm:cxn modelId="{B723F46F-6D2A-4644-95CB-A9F652174A58}" type="presParOf" srcId="{6522F636-AC74-4D6A-8F3F-C59AE99EC3C8}" destId="{1AC22F45-078A-4143-BE18-E29ECA81561A}" srcOrd="2" destOrd="0" presId="urn:microsoft.com/office/officeart/2005/8/layout/vList4"/>
    <dgm:cxn modelId="{1B501754-A396-4920-A035-FF4073BF9637}" type="presParOf" srcId="{C0C9D27B-DA07-4513-AED7-3061614D91E2}" destId="{D2664D7E-16CB-47DD-8528-F7EA1FF6D3D1}" srcOrd="9" destOrd="0" presId="urn:microsoft.com/office/officeart/2005/8/layout/vList4"/>
    <dgm:cxn modelId="{4C37792C-6709-43FF-9E2F-5F157DDF5F6F}" type="presParOf" srcId="{C0C9D27B-DA07-4513-AED7-3061614D91E2}" destId="{7078C012-DFE3-46BD-9BFB-D5721970BB86}" srcOrd="10" destOrd="0" presId="urn:microsoft.com/office/officeart/2005/8/layout/vList4"/>
    <dgm:cxn modelId="{F2935E16-94D0-4DE7-941A-12F5EFEFA260}" type="presParOf" srcId="{7078C012-DFE3-46BD-9BFB-D5721970BB86}" destId="{FC3AAE90-E4D9-4CC7-9399-5200F77D0053}" srcOrd="0" destOrd="0" presId="urn:microsoft.com/office/officeart/2005/8/layout/vList4"/>
    <dgm:cxn modelId="{7158C9E9-7B78-439C-86EF-23C58F5E586E}" type="presParOf" srcId="{7078C012-DFE3-46BD-9BFB-D5721970BB86}" destId="{B3E162D9-8C65-4410-BB26-499E2EB10396}" srcOrd="1" destOrd="0" presId="urn:microsoft.com/office/officeart/2005/8/layout/vList4"/>
    <dgm:cxn modelId="{1BB8074A-0206-4DC5-A849-017C087982FE}" type="presParOf" srcId="{7078C012-DFE3-46BD-9BFB-D5721970BB86}" destId="{B290623C-39B7-4F7A-9A02-08E34A59E62B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BA14D1-8732-4F80-B99F-E0280AFA44A4}">
      <dsp:nvSpPr>
        <dsp:cNvPr id="0" name=""/>
        <dsp:cNvSpPr/>
      </dsp:nvSpPr>
      <dsp:spPr>
        <a:xfrm>
          <a:off x="0" y="0"/>
          <a:ext cx="7167570" cy="6360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Кармашек «Советы по ПДД»</a:t>
          </a:r>
          <a:endParaRPr lang="ru-RU" sz="2900" kern="1200" dirty="0"/>
        </a:p>
      </dsp:txBody>
      <dsp:txXfrm>
        <a:off x="1497120" y="0"/>
        <a:ext cx="5670449" cy="636065"/>
      </dsp:txXfrm>
    </dsp:sp>
    <dsp:sp modelId="{330AAE71-1D49-4869-801B-A82281DE3469}">
      <dsp:nvSpPr>
        <dsp:cNvPr id="0" name=""/>
        <dsp:cNvSpPr/>
      </dsp:nvSpPr>
      <dsp:spPr>
        <a:xfrm>
          <a:off x="489159" y="63606"/>
          <a:ext cx="582408" cy="50885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BA50E-5956-4DD0-8F76-4448CB6E85B7}">
      <dsp:nvSpPr>
        <dsp:cNvPr id="0" name=""/>
        <dsp:cNvSpPr/>
      </dsp:nvSpPr>
      <dsp:spPr>
        <a:xfrm>
          <a:off x="0" y="699672"/>
          <a:ext cx="7167570" cy="6360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Кармашек «Загадки по ПДД»</a:t>
          </a:r>
          <a:endParaRPr lang="ru-RU" sz="2900" kern="1200" dirty="0"/>
        </a:p>
      </dsp:txBody>
      <dsp:txXfrm>
        <a:off x="1497120" y="699672"/>
        <a:ext cx="5670449" cy="636065"/>
      </dsp:txXfrm>
    </dsp:sp>
    <dsp:sp modelId="{E5A9AB38-AD59-4301-8D88-8C659BF7C86E}">
      <dsp:nvSpPr>
        <dsp:cNvPr id="0" name=""/>
        <dsp:cNvSpPr/>
      </dsp:nvSpPr>
      <dsp:spPr>
        <a:xfrm>
          <a:off x="489159" y="763279"/>
          <a:ext cx="582408" cy="50885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2506A-8859-4BFC-B3B8-C21EE0BE7D93}">
      <dsp:nvSpPr>
        <dsp:cNvPr id="0" name=""/>
        <dsp:cNvSpPr/>
      </dsp:nvSpPr>
      <dsp:spPr>
        <a:xfrm>
          <a:off x="0" y="1399344"/>
          <a:ext cx="7167570" cy="6360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Кармашек «Правила по ПДД»</a:t>
          </a:r>
          <a:endParaRPr lang="ru-RU" sz="2900" kern="1200" dirty="0"/>
        </a:p>
      </dsp:txBody>
      <dsp:txXfrm>
        <a:off x="1497120" y="1399344"/>
        <a:ext cx="5670449" cy="636065"/>
      </dsp:txXfrm>
    </dsp:sp>
    <dsp:sp modelId="{C4B5415A-E7AE-4E5D-A421-043D9680C9E1}">
      <dsp:nvSpPr>
        <dsp:cNvPr id="0" name=""/>
        <dsp:cNvSpPr/>
      </dsp:nvSpPr>
      <dsp:spPr>
        <a:xfrm>
          <a:off x="489159" y="1462951"/>
          <a:ext cx="582408" cy="50885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7E370-9198-486D-90F4-3B99F2B3118A}">
      <dsp:nvSpPr>
        <dsp:cNvPr id="0" name=""/>
        <dsp:cNvSpPr/>
      </dsp:nvSpPr>
      <dsp:spPr>
        <a:xfrm>
          <a:off x="0" y="2099017"/>
          <a:ext cx="7167570" cy="6360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Кармашек «Стихи по ПДД»</a:t>
          </a:r>
          <a:endParaRPr lang="ru-RU" sz="2900" kern="1200" dirty="0"/>
        </a:p>
      </dsp:txBody>
      <dsp:txXfrm>
        <a:off x="1497120" y="2099017"/>
        <a:ext cx="5670449" cy="636065"/>
      </dsp:txXfrm>
    </dsp:sp>
    <dsp:sp modelId="{5836E625-270F-40AD-8DE5-1B2B20EDA426}">
      <dsp:nvSpPr>
        <dsp:cNvPr id="0" name=""/>
        <dsp:cNvSpPr/>
      </dsp:nvSpPr>
      <dsp:spPr>
        <a:xfrm>
          <a:off x="489159" y="2162624"/>
          <a:ext cx="582408" cy="50885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E6772-4AD4-44FF-A227-93548A1F2940}">
      <dsp:nvSpPr>
        <dsp:cNvPr id="0" name=""/>
        <dsp:cNvSpPr/>
      </dsp:nvSpPr>
      <dsp:spPr>
        <a:xfrm>
          <a:off x="0" y="2798689"/>
          <a:ext cx="7167570" cy="6360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Кармашек «Раскрась»</a:t>
          </a:r>
          <a:endParaRPr lang="ru-RU" sz="2900" kern="1200" dirty="0"/>
        </a:p>
      </dsp:txBody>
      <dsp:txXfrm>
        <a:off x="1497120" y="2798689"/>
        <a:ext cx="5670449" cy="636065"/>
      </dsp:txXfrm>
    </dsp:sp>
    <dsp:sp modelId="{6D781A6E-2CF6-4884-ABEC-AEC33D8E35A5}">
      <dsp:nvSpPr>
        <dsp:cNvPr id="0" name=""/>
        <dsp:cNvSpPr/>
      </dsp:nvSpPr>
      <dsp:spPr>
        <a:xfrm>
          <a:off x="489159" y="2862296"/>
          <a:ext cx="582408" cy="50885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AAE90-E4D9-4CC7-9399-5200F77D0053}">
      <dsp:nvSpPr>
        <dsp:cNvPr id="0" name=""/>
        <dsp:cNvSpPr/>
      </dsp:nvSpPr>
      <dsp:spPr>
        <a:xfrm>
          <a:off x="0" y="3498362"/>
          <a:ext cx="7167570" cy="6360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Кармашек «Собери картинку»</a:t>
          </a:r>
          <a:endParaRPr lang="ru-RU" sz="2900" kern="1200" dirty="0"/>
        </a:p>
      </dsp:txBody>
      <dsp:txXfrm>
        <a:off x="1497120" y="3498362"/>
        <a:ext cx="5670449" cy="636065"/>
      </dsp:txXfrm>
    </dsp:sp>
    <dsp:sp modelId="{B3E162D9-8C65-4410-BB26-499E2EB10396}">
      <dsp:nvSpPr>
        <dsp:cNvPr id="0" name=""/>
        <dsp:cNvSpPr/>
      </dsp:nvSpPr>
      <dsp:spPr>
        <a:xfrm>
          <a:off x="489159" y="3561969"/>
          <a:ext cx="582408" cy="50885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83B9-8521-47AD-911E-AC9CF88F744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19D-D257-4688-8B68-6264AE817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83B9-8521-47AD-911E-AC9CF88F744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19D-D257-4688-8B68-6264AE817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83B9-8521-47AD-911E-AC9CF88F744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19D-D257-4688-8B68-6264AE817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83B9-8521-47AD-911E-AC9CF88F744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19D-D257-4688-8B68-6264AE817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83B9-8521-47AD-911E-AC9CF88F744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19D-D257-4688-8B68-6264AE817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83B9-8521-47AD-911E-AC9CF88F744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19D-D257-4688-8B68-6264AE817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83B9-8521-47AD-911E-AC9CF88F744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19D-D257-4688-8B68-6264AE817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83B9-8521-47AD-911E-AC9CF88F744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19D-D257-4688-8B68-6264AE817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83B9-8521-47AD-911E-AC9CF88F744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19D-D257-4688-8B68-6264AE817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83B9-8521-47AD-911E-AC9CF88F744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19D-D257-4688-8B68-6264AE817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83B9-8521-47AD-911E-AC9CF88F744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19D-D257-4688-8B68-6264AE817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F83B9-8521-47AD-911E-AC9CF88F744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A119D-D257-4688-8B68-6264AE817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kladraz.ru/blogs/natalja-aleksandrovna-myshkina/didakticheskoe-posobie-po-pd-lepbuk-pravila-dorozhnogo-dvizhenija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142984"/>
            <a:ext cx="4071966" cy="252890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</a:rPr>
              <a:t>ЛЭПБУК </a:t>
            </a:r>
            <a:r>
              <a:rPr lang="ru-RU" sz="2400" b="1" dirty="0">
                <a:latin typeface="+mn-lt"/>
              </a:rPr>
              <a:t>как средство обучения дошкольников правилам дорожного движения в условиях реализации ФГОС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4214818"/>
            <a:ext cx="3357586" cy="221457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Беляевских</a:t>
            </a:r>
            <a:r>
              <a:rPr lang="ru-RU" dirty="0" smtClean="0">
                <a:solidFill>
                  <a:schemeClr val="tx1"/>
                </a:solidFill>
              </a:rPr>
              <a:t> Татьяна Анатольевна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2020г.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571480"/>
            <a:ext cx="8171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дошкольное образовательное учреждение</a:t>
            </a:r>
            <a:br>
              <a:rPr lang="ru-RU" b="1" dirty="0" smtClean="0"/>
            </a:br>
            <a:r>
              <a:rPr lang="ru-RU" b="1" dirty="0" smtClean="0"/>
              <a:t>«Суксунский детский сад Улыбка»</a:t>
            </a:r>
            <a:endParaRPr lang="ru-RU" b="1" dirty="0"/>
          </a:p>
        </p:txBody>
      </p:sp>
      <p:pic>
        <p:nvPicPr>
          <p:cNvPr id="5" name="Рисунок 4" descr="C:\Users\Admin\Desktop\фото леп бук 27 10  20\DSCN72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428736"/>
            <a:ext cx="3048004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Admin\Desktop\фото леп бук 27 10  20\DSCN72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857628"/>
            <a:ext cx="3476977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358114" cy="8461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/>
              <a:t>Кармашек «Правило по ПДД»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1"/>
            <a:ext cx="7829576" cy="1614486"/>
          </a:xfrm>
        </p:spPr>
        <p:txBody>
          <a:bodyPr/>
          <a:lstStyle/>
          <a:p>
            <a:pPr>
              <a:buNone/>
            </a:pPr>
            <a:r>
              <a:rPr lang="ru-RU" b="1" dirty="0"/>
              <a:t>Цель</a:t>
            </a:r>
            <a:r>
              <a:rPr lang="ru-RU" dirty="0"/>
              <a:t>: Совершенствование знаний детей о правилах дорожного движения через игровую деятельность.</a:t>
            </a:r>
          </a:p>
          <a:p>
            <a:endParaRPr lang="ru-RU" dirty="0"/>
          </a:p>
        </p:txBody>
      </p:sp>
      <p:pic>
        <p:nvPicPr>
          <p:cNvPr id="4" name="Рисунок 3" descr="C:\Users\Admin\Desktop\фото леп бук 27 10  20\DSCN7257.JPG"/>
          <p:cNvPicPr/>
          <p:nvPr/>
        </p:nvPicPr>
        <p:blipFill>
          <a:blip r:embed="rId2" cstate="print"/>
          <a:srcRect l="6093" t="4060" r="-11" b="14525"/>
          <a:stretch>
            <a:fillRect/>
          </a:stretch>
        </p:blipFill>
        <p:spPr bwMode="auto">
          <a:xfrm>
            <a:off x="2500298" y="3214686"/>
            <a:ext cx="4000528" cy="291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1"/>
            <a:ext cx="7429552" cy="1757362"/>
          </a:xfrm>
        </p:spPr>
        <p:txBody>
          <a:bodyPr>
            <a:normAutofit fontScale="92500" lnSpcReduction="20000"/>
          </a:bodyPr>
          <a:lstStyle/>
          <a:p>
            <a:pPr lvl="0" fontAlgn="base">
              <a:buNone/>
            </a:pPr>
            <a:r>
              <a:rPr lang="ru-RU" dirty="0"/>
              <a:t>Включает в себя правила и советы как вести себя на улице, во дворе, на дороге.</a:t>
            </a:r>
          </a:p>
          <a:p>
            <a:pPr fontAlgn="base">
              <a:buNone/>
            </a:pPr>
            <a:r>
              <a:rPr lang="ru-RU" b="1" dirty="0"/>
              <a:t>Цель:</a:t>
            </a:r>
            <a:r>
              <a:rPr lang="ru-RU" dirty="0"/>
              <a:t> помочь детям запомнить правила и применять их на улице.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28662" y="571480"/>
            <a:ext cx="7358114" cy="8461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Кармашек «Советы по ПДД»</a:t>
            </a:r>
          </a:p>
        </p:txBody>
      </p:sp>
      <p:pic>
        <p:nvPicPr>
          <p:cNvPr id="5" name="Рисунок 4" descr="C:\Users\Admin\Desktop\фото леп бук 27 10  20\DSCN72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429000"/>
            <a:ext cx="3571875" cy="268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58138" cy="917596"/>
          </a:xfrm>
        </p:spPr>
        <p:txBody>
          <a:bodyPr/>
          <a:lstStyle/>
          <a:p>
            <a:pPr algn="l"/>
            <a:r>
              <a:rPr lang="ru-RU" b="1" dirty="0"/>
              <a:t>Л</a:t>
            </a:r>
            <a:r>
              <a:rPr lang="ru-RU" b="1" dirty="0" smtClean="0"/>
              <a:t>ЭПБУК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7786742" cy="519749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/>
              <a:t> </a:t>
            </a:r>
            <a:r>
              <a:rPr lang="ru-RU" dirty="0" smtClean="0"/>
              <a:t>- новая </a:t>
            </a:r>
            <a:r>
              <a:rPr lang="ru-RU" dirty="0"/>
              <a:t>форма организации образовательной деятельности для развития познавательной активности детей и развития </a:t>
            </a:r>
            <a:r>
              <a:rPr lang="ru-RU" dirty="0" smtClean="0"/>
              <a:t>самостоятельности; </a:t>
            </a:r>
            <a:r>
              <a:rPr lang="ru-RU" dirty="0"/>
              <a:t>универсальное пособие которое может быть итогом проектной, совместной и самостоятельной деятельности </a:t>
            </a:r>
            <a:r>
              <a:rPr lang="ru-RU" dirty="0" smtClean="0"/>
              <a:t>детей по усвоению знаний и отработке навыков безопасного поведения на дороге.</a:t>
            </a:r>
          </a:p>
          <a:p>
            <a:pPr algn="ctr">
              <a:buNone/>
            </a:pPr>
            <a:r>
              <a:rPr lang="ru-RU" dirty="0" smtClean="0"/>
              <a:t>Благодаря этой форме работы дети многое узнали о ПДД, знают и с удовольствием читают наизусть стихи о дорожных знаках, рассуждают над смыслом поговорок и пословиц о ПДД, придумывают загадки о ПДД, знают правила дорожного движения. Работа с </a:t>
            </a:r>
            <a:r>
              <a:rPr lang="ru-RU" dirty="0" err="1" smtClean="0"/>
              <a:t>лепбуком</a:t>
            </a:r>
            <a:r>
              <a:rPr lang="ru-RU" dirty="0" smtClean="0"/>
              <a:t> позволила разнообразить работу и повысила познавательный интерес у детей.</a:t>
            </a:r>
            <a:endParaRPr lang="ru-RU" dirty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071538" y="785794"/>
            <a:ext cx="7458100" cy="134463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Рекомендации по использовании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33528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Дидактическое пособие (</a:t>
            </a:r>
            <a:r>
              <a:rPr lang="ru-RU" dirty="0" err="1" smtClean="0">
                <a:solidFill>
                  <a:schemeClr val="tx1"/>
                </a:solidFill>
              </a:rPr>
              <a:t>лэпбук</a:t>
            </a:r>
            <a:r>
              <a:rPr lang="ru-RU" dirty="0" smtClean="0">
                <a:solidFill>
                  <a:schemeClr val="tx1"/>
                </a:solidFill>
              </a:rPr>
              <a:t>) «Правила дорожного движения» используются при проведении непосредственно -  образовательной деятельности    и образовательной деятельности  в ходе режимных моментов,  в индивидуальной, самостоятельной и игровой деятельности в работе с детьми.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600" b="1" i="1" dirty="0"/>
              <a:t>М</a:t>
            </a:r>
            <a:r>
              <a:rPr lang="ru-RU" sz="3600" b="1" i="1" dirty="0" smtClean="0"/>
              <a:t>етодическая литература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i="1" dirty="0" smtClean="0"/>
              <a:t>Азбука пешехода: для дошкольников.- М.: издательский Дом Третий Рим, 2007. </a:t>
            </a:r>
          </a:p>
          <a:p>
            <a:pPr marL="514350" indent="-514350">
              <a:buAutoNum type="arabicPeriod"/>
            </a:pPr>
            <a:r>
              <a:rPr lang="ru-RU" i="1" dirty="0" err="1" smtClean="0"/>
              <a:t>КобзеваТ.Г</a:t>
            </a:r>
            <a:r>
              <a:rPr lang="ru-RU" i="1" dirty="0" smtClean="0"/>
              <a:t>. , </a:t>
            </a:r>
            <a:r>
              <a:rPr lang="ru-RU" i="1" dirty="0" err="1" smtClean="0"/>
              <a:t>ХолодоваИ.А</a:t>
            </a:r>
            <a:r>
              <a:rPr lang="ru-RU" i="1" dirty="0" smtClean="0"/>
              <a:t>., </a:t>
            </a:r>
            <a:r>
              <a:rPr lang="ru-RU" i="1" dirty="0" err="1" smtClean="0"/>
              <a:t>АлександроваГ.С</a:t>
            </a:r>
            <a:r>
              <a:rPr lang="ru-RU" i="1" dirty="0" smtClean="0"/>
              <a:t>."</a:t>
            </a:r>
            <a:r>
              <a:rPr lang="ru-RU" i="1" dirty="0"/>
              <a:t>Правила дорожного движения в системе обучения дошкольников" автор сост. </a:t>
            </a:r>
            <a:endParaRPr lang="ru-RU" dirty="0"/>
          </a:p>
          <a:p>
            <a:pPr>
              <a:buNone/>
            </a:pPr>
            <a:r>
              <a:rPr lang="ru-RU" i="1" dirty="0" smtClean="0"/>
              <a:t> 3.Интернет- ресурсы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https://kladraz.ru/blogs/natalja-aleksandrovna-myshkina/didakticheskoe-posobie-po-pd-lepbuk-pravila-dorozhnogo-dvizhenija.html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25963"/>
          </a:xfrm>
        </p:spPr>
        <p:txBody>
          <a:bodyPr>
            <a:normAutofit/>
          </a:bodyPr>
          <a:lstStyle/>
          <a:p>
            <a:r>
              <a:rPr lang="ru-RU" dirty="0"/>
              <a:t>И</a:t>
            </a:r>
            <a:r>
              <a:rPr lang="ru-RU" dirty="0" smtClean="0"/>
              <a:t>зучение </a:t>
            </a:r>
            <a:r>
              <a:rPr lang="ru-RU" dirty="0"/>
              <a:t>правил дорожного движения </a:t>
            </a:r>
            <a:r>
              <a:rPr lang="ru-RU" dirty="0" smtClean="0"/>
              <a:t>составляет </a:t>
            </a:r>
            <a:r>
              <a:rPr lang="ru-RU" dirty="0"/>
              <a:t>значительную </a:t>
            </a:r>
            <a:r>
              <a:rPr lang="ru-RU" dirty="0" smtClean="0"/>
              <a:t>часть в учебно-воспитательном процессе детского сада  Поскольку </a:t>
            </a:r>
            <a:r>
              <a:rPr lang="ru-RU" dirty="0"/>
              <a:t>обращение к этим вопросам происходит ежегодно важно найти оптимальный способ систематизировать имеющиеся тематические материалы. Самым удобным и практичным вариантом для этого оказывается </a:t>
            </a:r>
            <a:r>
              <a:rPr lang="ru-RU" dirty="0" err="1"/>
              <a:t>лэпбук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071546"/>
            <a:ext cx="7643866" cy="505461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err="1"/>
              <a:t>Лэпбук</a:t>
            </a:r>
            <a:r>
              <a:rPr lang="ru-RU" dirty="0"/>
              <a:t> – это один из новых способов организации образовательной деятельности с дошкольниками, средство для повышения педагогического мастерства педагога, это игра, творчество, познание и исследование нового, повторение и закрепление изученного, систематизация знаний и просто интересный вид совместной деятельности взрослого и ребенка.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572428" cy="8572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ЦЕЛЬ:</a:t>
            </a:r>
            <a:r>
              <a:rPr lang="ru-RU" sz="2400" dirty="0" smtClean="0"/>
              <a:t> Сформировать </a:t>
            </a:r>
            <a:r>
              <a:rPr lang="ru-RU" sz="2400" dirty="0"/>
              <a:t>систему знаний, умений и навыков детей по правилам дорожного </a:t>
            </a:r>
            <a:r>
              <a:rPr lang="ru-RU" sz="2400" dirty="0" smtClean="0"/>
              <a:t>движения посредством использования </a:t>
            </a:r>
            <a:r>
              <a:rPr lang="ru-RU" sz="2400" dirty="0" err="1" smtClean="0"/>
              <a:t>лэпбука</a:t>
            </a:r>
            <a:r>
              <a:rPr lang="ru-RU" sz="2400" dirty="0" smtClean="0"/>
              <a:t>.</a:t>
            </a:r>
            <a:r>
              <a:rPr lang="ru-RU" sz="2400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b="1" dirty="0" smtClean="0"/>
              <a:t>ЗАДАЧИ:</a:t>
            </a:r>
          </a:p>
          <a:p>
            <a:pPr>
              <a:buNone/>
            </a:pPr>
            <a:r>
              <a:rPr lang="ru-RU" sz="1400" b="1" i="1" dirty="0" smtClean="0"/>
              <a:t>Образовательные: </a:t>
            </a:r>
            <a:r>
              <a:rPr lang="ru-RU" sz="1400" i="1" dirty="0" smtClean="0"/>
              <a:t> уточнять знания детей об элементах дороги  (проезжая часть, пешеходный переход, тротуар), о движении транспорта, о работе светофора;</a:t>
            </a:r>
          </a:p>
          <a:p>
            <a:r>
              <a:rPr lang="ru-RU" sz="1400" i="1" dirty="0" smtClean="0"/>
              <a:t>Знакомить с правилами дорожного движения , правилами передвижения пешеходов и велосипедистов ;</a:t>
            </a:r>
          </a:p>
          <a:p>
            <a:r>
              <a:rPr lang="ru-RU" sz="1400" i="1" dirty="0" smtClean="0"/>
              <a:t>Знакомить с различными видами городского и специального транспорта, особенностями их внешнего вида и назначения </a:t>
            </a:r>
          </a:p>
          <a:p>
            <a:r>
              <a:rPr lang="ru-RU" sz="1400" dirty="0" smtClean="0"/>
              <a:t>Закреплять знания и представления детей о правилах безопасного поведения на дорогах;</a:t>
            </a:r>
          </a:p>
          <a:p>
            <a:pPr>
              <a:buNone/>
            </a:pPr>
            <a:r>
              <a:rPr lang="ru-RU" sz="1400" b="1" i="1" dirty="0" smtClean="0"/>
              <a:t>Развивающие</a:t>
            </a:r>
            <a:r>
              <a:rPr lang="ru-RU" sz="1400" b="1" dirty="0" smtClean="0"/>
              <a:t>: </a:t>
            </a:r>
            <a:r>
              <a:rPr lang="ru-RU" sz="1400" dirty="0" smtClean="0"/>
              <a:t>Развивать наблюдательность, самостоятельность мышления, внимательность на дорогах.</a:t>
            </a:r>
          </a:p>
          <a:p>
            <a:r>
              <a:rPr lang="ru-RU" sz="1400" dirty="0" smtClean="0"/>
              <a:t>Стимулировать познавательную активность, способствовать развитию коммуникативных навыков. </a:t>
            </a:r>
          </a:p>
          <a:p>
            <a:r>
              <a:rPr lang="ru-RU" sz="1400" dirty="0" smtClean="0"/>
              <a:t>Развивать связную речь</a:t>
            </a:r>
          </a:p>
          <a:p>
            <a:r>
              <a:rPr lang="ru-RU" sz="1400" dirty="0" smtClean="0"/>
              <a:t>Формировать представления о типичных опасных ситуациях на дороге и способах поведения в них</a:t>
            </a:r>
          </a:p>
          <a:p>
            <a:pPr>
              <a:buNone/>
            </a:pPr>
            <a:r>
              <a:rPr lang="ru-RU" sz="1400" b="1" i="1" dirty="0" smtClean="0"/>
              <a:t>Воспитательные</a:t>
            </a:r>
            <a:r>
              <a:rPr lang="ru-RU" sz="1400" b="1" dirty="0" smtClean="0"/>
              <a:t>: </a:t>
            </a:r>
            <a:r>
              <a:rPr lang="ru-RU" sz="1400" dirty="0" smtClean="0"/>
              <a:t>Воспитывать навыки личной безопасности и чувство самосохранения; </a:t>
            </a:r>
          </a:p>
          <a:p>
            <a:r>
              <a:rPr lang="ru-RU" sz="1400" dirty="0" smtClean="0"/>
              <a:t>Воспитывать осознанное отношение к необходимости выполнения  правил безопасного поведения на дороге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143800" cy="84615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Содержание </a:t>
            </a:r>
            <a:r>
              <a:rPr lang="ru-RU" b="1" dirty="0" err="1" smtClean="0">
                <a:solidFill>
                  <a:schemeClr val="tx1"/>
                </a:solidFill>
              </a:rPr>
              <a:t>лэпбука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1500174"/>
          <a:ext cx="7167570" cy="413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фото леп бук 27 10  20\DSCN72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00438"/>
            <a:ext cx="3643338" cy="278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358114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Кармашек «Раскрась»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357298"/>
            <a:ext cx="7429552" cy="19002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Цель</a:t>
            </a:r>
            <a:r>
              <a:rPr lang="ru-RU" sz="2800" b="1" dirty="0"/>
              <a:t>:</a:t>
            </a:r>
            <a:r>
              <a:rPr lang="ru-RU" sz="2800" dirty="0"/>
              <a:t> снижение уровня детского травматизма на дорогах, воспитание культуры поведения на </a:t>
            </a:r>
            <a:r>
              <a:rPr lang="ru-RU" sz="2800" dirty="0" smtClean="0"/>
              <a:t>дорогах; </a:t>
            </a:r>
            <a:endParaRPr lang="ru-RU" dirty="0"/>
          </a:p>
        </p:txBody>
      </p:sp>
      <p:pic>
        <p:nvPicPr>
          <p:cNvPr id="5" name="Рисунок 4" descr="C:\Users\Admin\Desktop\фото леп бук 27 10  20\DSCN7261.JPG"/>
          <p:cNvPicPr/>
          <p:nvPr/>
        </p:nvPicPr>
        <p:blipFill>
          <a:blip r:embed="rId3" cstate="print"/>
          <a:srcRect t="7450" r="2796" b="4871"/>
          <a:stretch>
            <a:fillRect/>
          </a:stretch>
        </p:blipFill>
        <p:spPr bwMode="auto">
          <a:xfrm>
            <a:off x="4429124" y="2500306"/>
            <a:ext cx="38766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286676" cy="8461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/>
              <a:t>Кармашек «Стихи по ПДД»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1"/>
            <a:ext cx="7686700" cy="16859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Цель</a:t>
            </a:r>
            <a:r>
              <a:rPr lang="ru-RU" dirty="0"/>
              <a:t>: учить детей различать дорожные знаки; привитие навыков безопасного поведения на дорогах.</a:t>
            </a:r>
          </a:p>
          <a:p>
            <a:endParaRPr lang="ru-RU" dirty="0"/>
          </a:p>
        </p:txBody>
      </p:sp>
      <p:pic>
        <p:nvPicPr>
          <p:cNvPr id="4" name="Рисунок 3" descr="C:\Users\Admin\Desktop\фото леп бук 27 10  20\DSCN72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143248"/>
            <a:ext cx="3905547" cy="301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429552" cy="5715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Кармашек «Загадки по ПДД»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357299"/>
            <a:ext cx="7358114" cy="15716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Цель</a:t>
            </a:r>
            <a:r>
              <a:rPr lang="ru-RU" dirty="0"/>
              <a:t>: Развивать умственные способности и зрительное восприятие; </a:t>
            </a:r>
            <a:r>
              <a:rPr lang="ru-RU" dirty="0" smtClean="0"/>
              <a:t>воспитывать </a:t>
            </a:r>
            <a:r>
              <a:rPr lang="ru-RU" dirty="0"/>
              <a:t>самостоятельность, быстроту реакции, смекалку.</a:t>
            </a:r>
          </a:p>
          <a:p>
            <a:endParaRPr lang="ru-RU" dirty="0"/>
          </a:p>
        </p:txBody>
      </p:sp>
      <p:pic>
        <p:nvPicPr>
          <p:cNvPr id="4" name="Рисунок 3" descr="C:\Users\Admin\Desktop\фото леп бук 27 10  20\DSCN72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143248"/>
            <a:ext cx="4100122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358114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/>
              <a:t>Кармашек «Собери картинку»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1"/>
            <a:ext cx="7215238" cy="1828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smtClean="0"/>
              <a:t>Развитие сообразительности</a:t>
            </a:r>
            <a:r>
              <a:rPr lang="ru-RU" dirty="0"/>
              <a:t>, </a:t>
            </a:r>
            <a:r>
              <a:rPr lang="ru-RU" dirty="0" smtClean="0"/>
              <a:t> зрительного </a:t>
            </a:r>
            <a:r>
              <a:rPr lang="ru-RU" dirty="0"/>
              <a:t>внимания,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Расширение </a:t>
            </a:r>
            <a:r>
              <a:rPr lang="ru-RU" dirty="0"/>
              <a:t>словаря, </a:t>
            </a:r>
            <a:r>
              <a:rPr lang="ru-RU" dirty="0" smtClean="0"/>
              <a:t>развитие </a:t>
            </a:r>
            <a:r>
              <a:rPr lang="ru-RU" dirty="0"/>
              <a:t>грамматически п</a:t>
            </a:r>
            <a:r>
              <a:rPr lang="ru-RU" dirty="0" smtClean="0"/>
              <a:t>равильной  связной </a:t>
            </a:r>
            <a:r>
              <a:rPr lang="ru-RU" dirty="0"/>
              <a:t>речи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C:\Users\Admin\Desktop\фото леп бук 27 10  20\DSCN7253.JPG"/>
          <p:cNvPicPr/>
          <p:nvPr/>
        </p:nvPicPr>
        <p:blipFill>
          <a:blip r:embed="rId2" cstate="print"/>
          <a:srcRect l="7850" t="1538" r="4879" b="7077"/>
          <a:stretch>
            <a:fillRect/>
          </a:stretch>
        </p:blipFill>
        <p:spPr bwMode="auto">
          <a:xfrm>
            <a:off x="3143240" y="3429000"/>
            <a:ext cx="36004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375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ЛЭПБУК как средство обучения дошкольников правилам дорожного движения в условиях реализации ФГОС</vt:lpstr>
      <vt:lpstr>Слайд 2</vt:lpstr>
      <vt:lpstr>Слайд 3</vt:lpstr>
      <vt:lpstr>ЦЕЛЬ: Сформировать систему знаний, умений и навыков детей по правилам дорожного движения посредством использования лэпбука. </vt:lpstr>
      <vt:lpstr>Содержание лэпбука:</vt:lpstr>
      <vt:lpstr>Кармашек «Раскрась»</vt:lpstr>
      <vt:lpstr>Кармашек «Стихи по ПДД»</vt:lpstr>
      <vt:lpstr>Кармашек «Загадки по ПДД»</vt:lpstr>
      <vt:lpstr>Кармашек «Собери картинку» </vt:lpstr>
      <vt:lpstr>Кармашек «Правило по ПДД»</vt:lpstr>
      <vt:lpstr>Слайд 11</vt:lpstr>
      <vt:lpstr>ЛЭПБУК</vt:lpstr>
      <vt:lpstr>Рекомендации по использовании</vt:lpstr>
      <vt:lpstr>Методическая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  Правила дорожного движения</dc:title>
  <dc:creator>Пользователь Windows</dc:creator>
  <cp:lastModifiedBy>Admin</cp:lastModifiedBy>
  <cp:revision>10</cp:revision>
  <dcterms:created xsi:type="dcterms:W3CDTF">2020-10-28T15:26:57Z</dcterms:created>
  <dcterms:modified xsi:type="dcterms:W3CDTF">2021-03-09T10:08:52Z</dcterms:modified>
</cp:coreProperties>
</file>