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8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126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9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6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0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4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5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4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6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6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7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/>
          <a:stretch/>
        </p:blipFill>
        <p:spPr>
          <a:xfrm>
            <a:off x="-15659" y="116632"/>
            <a:ext cx="9144000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15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воробей и голубь.wav"/>
          </p:stSnd>
        </p:sndAc>
      </p:transition>
    </mc:Choice>
    <mc:Fallback xmlns="">
      <p:transition spd="slow">
        <p:split orient="vert"/>
        <p:sndAc>
          <p:stSnd>
            <p:snd r:embed="rId4" name="воробей и голубь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600732"/>
      </p:ext>
    </p:extLst>
  </p:cSld>
  <p:clrMapOvr>
    <a:masterClrMapping/>
  </p:clrMapOvr>
  <p:transition spd="slow">
    <p:randomBar dir="vert"/>
    <p:sndAc>
      <p:stSnd>
        <p:snd r:embed="rId2" name="ветер зимой 8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16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метель 8.wav"/>
          </p:stSnd>
        </p:sndAc>
      </p:transition>
    </mc:Choice>
    <mc:Fallback xmlns="">
      <p:transition spd="slow">
        <p:blinds dir="vert"/>
        <p:sndAc>
          <p:stSnd>
            <p:snd r:embed="rId4" name="метель 8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9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голуби воркуют 16с.wav"/>
          </p:stSnd>
        </p:sndAc>
      </p:transition>
    </mc:Choice>
    <mc:Fallback xmlns="">
      <p:transition spd="slow">
        <p:fade/>
        <p:sndAc>
          <p:stSnd>
            <p:snd r:embed="rId4" name="голуби воркуют 16с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6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Снегирь 11.wav"/>
          </p:stSnd>
        </p:sndAc>
      </p:transition>
    </mc:Choice>
    <mc:Fallback xmlns="">
      <p:transition spd="slow">
        <p:fade/>
        <p:sndAc>
          <p:stSnd>
            <p:snd r:embed="rId4" name="Снегирь 1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83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Поползен 10.wav"/>
          </p:stSnd>
        </p:sndAc>
      </p:transition>
    </mc:Choice>
    <mc:Fallback xmlns="">
      <p:transition spd="slow">
        <p:fade/>
        <p:sndAc>
          <p:stSnd>
            <p:snd r:embed="rId4" name="Поползен 10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071648"/>
      </p:ext>
    </p:extLst>
  </p:cSld>
  <p:clrMapOvr>
    <a:masterClrMapping/>
  </p:clrMapOvr>
  <p:transition spd="slow">
    <p:wheel spokes="1"/>
    <p:sndAc>
      <p:stSnd>
        <p:snd r:embed="rId2" name="голуби воркуют 16с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03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Куропатка 5.wav"/>
          </p:stSnd>
        </p:sndAc>
      </p:transition>
    </mc:Choice>
    <mc:Fallback xmlns="">
      <p:transition spd="slow">
        <p:fade/>
        <p:sndAc>
          <p:stSnd>
            <p:snd r:embed="rId4" name="Куропатка 5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83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2" name="глухарь 5.wav"/>
          </p:stSnd>
        </p:sndAc>
      </p:transition>
    </mc:Choice>
    <mc:Fallback xmlns="">
      <p:transition spd="slow">
        <p:fade/>
        <p:sndAc>
          <p:stSnd>
            <p:snd r:embed="rId4" name="глухарь 5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47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2" name="тетерев 5.wav"/>
          </p:stSnd>
        </p:sndAc>
      </p:transition>
    </mc:Choice>
    <mc:Fallback xmlns="">
      <p:transition spd="slow">
        <p:fade/>
        <p:sndAc>
          <p:stSnd>
            <p:snd r:embed="rId4" name="тетерев 5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90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2" name="рябчик 13.wav"/>
          </p:stSnd>
        </p:sndAc>
      </p:transition>
    </mc:Choice>
    <mc:Fallback xmlns="">
      <p:transition spd="slow">
        <p:fade/>
        <p:sndAc>
          <p:stSnd>
            <p:snd r:embed="rId4" name="рябчик 13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806004" cy="115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88939"/>
      </p:ext>
    </p:extLst>
  </p:cSld>
  <p:clrMapOvr>
    <a:masterClrMapping/>
  </p:clrMapOvr>
  <p:transition spd="slow">
    <p:wheel spokes="1"/>
    <p:sndAc>
      <p:stSnd>
        <p:snd r:embed="rId2" name="сорока 10с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73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глухарь 5.wav"/>
          </p:stSnd>
        </p:sndAc>
      </p:transition>
    </mc:Choice>
    <mc:Fallback xmlns="">
      <p:transition spd="slow">
        <p:sndAc>
          <p:stSnd>
            <p:snd r:embed="rId4" name="глухарь 5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тетерев 5.wav"/>
          </p:stSnd>
        </p:sndAc>
      </p:transition>
    </mc:Choice>
    <mc:Fallback xmlns="">
      <p:transition spd="slow">
        <p:split orient="vert"/>
        <p:sndAc>
          <p:stSnd>
            <p:snd r:embed="rId4" name="тетерев 5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80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глухарь 5.wav"/>
          </p:stSnd>
        </p:sndAc>
      </p:transition>
    </mc:Choice>
    <mc:Fallback xmlns="">
      <p:transition spd="slow">
        <p:circle/>
        <p:sndAc>
          <p:stSnd>
            <p:snd r:embed="rId4" name="глухарь 5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9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  <p:sndAc>
          <p:stSnd>
            <p:snd r:embed="rId2" name="вьюга зимняя 10.wav"/>
          </p:stSnd>
        </p:sndAc>
      </p:transition>
    </mc:Choice>
    <mc:Fallback xmlns="">
      <p:transition spd="slow">
        <p:split/>
        <p:sndAc>
          <p:stSnd>
            <p:snd r:embed="rId4" name="вьюга зимняя 10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302568"/>
      </p:ext>
    </p:extLst>
  </p:cSld>
  <p:clrMapOvr>
    <a:masterClrMapping/>
  </p:clrMapOvr>
  <p:transition spd="slow">
    <p:wheel spokes="1"/>
    <p:sndAc>
      <p:stSnd>
        <p:snd r:embed="rId2" name="воробей и голубь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2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синица 9.wav"/>
          </p:stSnd>
        </p:sndAc>
      </p:transition>
    </mc:Choice>
    <mc:Fallback xmlns="">
      <p:transition spd="slow">
        <p:fade/>
        <p:sndAc>
          <p:stSnd>
            <p:snd r:embed="rId4" name="синица 9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4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воробьи 10.wav"/>
          </p:stSnd>
        </p:sndAc>
      </p:transition>
    </mc:Choice>
    <mc:Fallback xmlns="">
      <p:transition spd="slow">
        <p:fade/>
        <p:sndAc>
          <p:stSnd>
            <p:snd r:embed="rId4" name="воробьи 10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94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воробей 12.wav"/>
          </p:stSnd>
        </p:sndAc>
      </p:transition>
    </mc:Choice>
    <mc:Fallback xmlns="">
      <p:transition spd="slow">
        <p:circle/>
        <p:sndAc>
          <p:stSnd>
            <p:snd r:embed="rId4" name="воробей 12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4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воробей и голубь.wav"/>
          </p:stSnd>
        </p:sndAc>
      </p:transition>
    </mc:Choice>
    <mc:Fallback xmlns="">
      <p:transition spd="slow">
        <p:fade/>
        <p:sndAc>
          <p:stSnd>
            <p:snd r:embed="rId4" name="воробей и голубь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62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голуби воркуют 16с.wav"/>
          </p:stSnd>
        </p:sndAc>
      </p:transition>
    </mc:Choice>
    <mc:Fallback xmlns="">
      <p:transition spd="slow">
        <p:circle/>
        <p:sndAc>
          <p:stSnd>
            <p:snd r:embed="rId4" name="голуби воркуют 16с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32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синица 9.wav"/>
          </p:stSnd>
        </p:sndAc>
      </p:transition>
    </mc:Choice>
    <mc:Fallback xmlns="">
      <p:transition spd="slow">
        <p:fade/>
        <p:sndAc>
          <p:stSnd>
            <p:snd r:embed="rId4" name="синица 9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71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2" name="вьюга в Антарктиде 9с.wav"/>
          </p:stSnd>
        </p:sndAc>
      </p:transition>
    </mc:Choice>
    <mc:Fallback xmlns="">
      <p:transition spd="slow">
        <p:fade/>
        <p:sndAc>
          <p:stSnd>
            <p:snd r:embed="rId4" name="вьюга в Антарктиде 9с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0</Words>
  <Application>Microsoft Office PowerPoint</Application>
  <PresentationFormat>Экран (4:3)</PresentationFormat>
  <Paragraphs>0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Энциклопедия для воспитателей.</dc:title>
  <dc:subject>Старшая группа</dc:subject>
  <dc:creator>Волкова Нина Александровна</dc:creator>
  <cp:lastModifiedBy>андрей</cp:lastModifiedBy>
  <cp:revision>12</cp:revision>
  <dcterms:modified xsi:type="dcterms:W3CDTF">2022-01-19T07:09:46Z</dcterms:modified>
</cp:coreProperties>
</file>