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hello_html_67c82a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7" y="0"/>
            <a:ext cx="926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36912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«Играйте вместе с детьми»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363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875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азнообразные </a:t>
            </a:r>
            <a:r>
              <a:rPr lang="ru-RU" sz="2400" b="1" dirty="0"/>
              <a:t>развивающие игрушки, а также игры сделанные своими руками</a:t>
            </a:r>
            <a:endParaRPr lang="ru-RU" sz="2400" b="1" dirty="0"/>
          </a:p>
        </p:txBody>
      </p:sp>
      <p:pic>
        <p:nvPicPr>
          <p:cNvPr id="7170" name="Picture 2" descr="C:\Users\андрей\Desktop\ajnj cj\DSCN5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4" y="3429000"/>
            <a:ext cx="3882535" cy="29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ajnj cj\DSCN5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7" y="2782742"/>
            <a:ext cx="3882535" cy="29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дрей\Desktop\ajnj cj\DSCN59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0" b="11133"/>
          <a:stretch/>
        </p:blipFill>
        <p:spPr bwMode="auto">
          <a:xfrm>
            <a:off x="467544" y="836712"/>
            <a:ext cx="3882535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18-2019 УЧЕБНЫЙ ГОД\СКАЗКА\конкурс РУО методических и дадактическиз средств обучения 28.11.2018 Поспелова, Беляевских\приложение Фото отчет\DSCN5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5" y="299151"/>
            <a:ext cx="4103429" cy="30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9NIKON\DSCN5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18" y="3717420"/>
            <a:ext cx="4001542" cy="30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DCIM\109NIKON\DSCN5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85" y="404664"/>
            <a:ext cx="3962756" cy="29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DCIM\109NIKON\DSCN59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5" y="3717032"/>
            <a:ext cx="4002060" cy="30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0486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detskiy-fon-dlya-prezentac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-14034" y="0"/>
            <a:ext cx="9158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42" y="1052736"/>
            <a:ext cx="8892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3200" dirty="0"/>
              <a:t>«Игра это огромное светлое окно, через которое в духовный мир ребенка вливается живительный поток представлений, понятий об окружающем мире. Игра это искра, зажигающая огонек пытливости и любознательности.»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(</a:t>
            </a:r>
            <a:r>
              <a:rPr lang="ru-RU" sz="3200" dirty="0"/>
              <a:t>Сухомлинский Василий Александрович)</a:t>
            </a:r>
          </a:p>
        </p:txBody>
      </p:sp>
    </p:spTree>
    <p:extLst>
      <p:ext uri="{BB962C8B-B14F-4D97-AF65-F5344CB8AC3E}">
        <p14:creationId xmlns:p14="http://schemas.microsoft.com/office/powerpoint/2010/main" val="41255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detskiy-fon-dlya-prezentac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-14034" y="0"/>
            <a:ext cx="9158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dirty="0"/>
              <a:t>«Каков ребенок в игре, таков во многом он будет на работе, когда вырастет.» </a:t>
            </a:r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(</a:t>
            </a:r>
            <a:r>
              <a:rPr lang="ru-RU" sz="4000" dirty="0"/>
              <a:t>Макаренко Антон Семенович)</a:t>
            </a:r>
          </a:p>
        </p:txBody>
      </p:sp>
    </p:spTree>
    <p:extLst>
      <p:ext uri="{BB962C8B-B14F-4D97-AF65-F5344CB8AC3E}">
        <p14:creationId xmlns:p14="http://schemas.microsoft.com/office/powerpoint/2010/main" val="3056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975" y="633682"/>
            <a:ext cx="4128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000" b="1" dirty="0" smtClean="0"/>
              <a:t>Сюжетная </a:t>
            </a:r>
            <a:r>
              <a:rPr lang="ru-RU" sz="2000" b="1" dirty="0"/>
              <a:t>игра </a:t>
            </a:r>
            <a:r>
              <a:rPr lang="ru-RU" sz="2000" dirty="0"/>
              <a:t>– игра, в которых дети подражают бытовой, трудовой и общественной деятельности взрослых. Развивают детскую инициативу, творчество, наблюдательность. </a:t>
            </a:r>
            <a:endParaRPr lang="ru-RU" sz="2000" dirty="0"/>
          </a:p>
        </p:txBody>
      </p:sp>
      <p:pic>
        <p:nvPicPr>
          <p:cNvPr id="2050" name="Picture 2" descr="D:\2018-2019 УЧЕБНЫЙ ГОД\СКАЗКА\единый родительский день СКАЗКА\сказка сюжет игра\DSCN5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648390" cy="27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18-2019 УЧЕБНЫЙ ГОД\СКАЗКА\единый родительский день СКАЗКА\сказка сюжет игра\DSCN5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384376" cy="2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18-2019 УЧЕБНЫЙ ГОД\СКАЗКА\единый родительский день СКАЗКА\сказка сюжет игра\DSCN5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217928"/>
            <a:ext cx="3528392" cy="26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663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      Дидактические</a:t>
            </a:r>
            <a:r>
              <a:rPr lang="ru-RU" sz="2000" b="1" dirty="0"/>
              <a:t> игры</a:t>
            </a:r>
            <a:r>
              <a:rPr lang="ru-RU" dirty="0"/>
              <a:t> – </a:t>
            </a:r>
            <a:r>
              <a:rPr lang="ru-RU" sz="2000" dirty="0"/>
              <a:t>специально разрабатываемые для детей, например, лото, домино, настольно – печатные игры -  для обогащения знаний и для развития наблюдательности, памяти, внимания, логического мышления. </a:t>
            </a:r>
            <a:endParaRPr lang="ru-RU" sz="2000" dirty="0"/>
          </a:p>
        </p:txBody>
      </p:sp>
      <p:pic>
        <p:nvPicPr>
          <p:cNvPr id="3074" name="Picture 2" descr="C:\Users\андрей\Desktop\ajnj cj\DSCN5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435102" cy="25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ajnj cj\DSCN5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0993"/>
            <a:ext cx="3528392" cy="26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ajnj cj\DSCN59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403029" cy="25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      Подвижные</a:t>
            </a:r>
            <a:r>
              <a:rPr lang="ru-RU" sz="2000" b="1" dirty="0"/>
              <a:t> игры </a:t>
            </a:r>
            <a:r>
              <a:rPr lang="ru-RU" sz="2000" dirty="0"/>
              <a:t>- разнообразные по замыслу, правилам, характеру выполняемых движений. Они способствуют укреплению здоровья детей, развивают движения. </a:t>
            </a:r>
            <a:endParaRPr lang="ru-RU" sz="2000" dirty="0"/>
          </a:p>
        </p:txBody>
      </p:sp>
      <p:pic>
        <p:nvPicPr>
          <p:cNvPr id="4098" name="Picture 2" descr="D:\2018-2019 УЧЕБНЫЙ ГОД\СКАЗКА\единый родительский день СКАЗКА\подвижная игра на прогулке\DSCN52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b="21606"/>
          <a:stretch/>
        </p:blipFill>
        <p:spPr bwMode="auto">
          <a:xfrm>
            <a:off x="395536" y="453673"/>
            <a:ext cx="3627173" cy="291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9NIKON\DSCN5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9" y="3789039"/>
            <a:ext cx="3499032" cy="26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9NIKON\DSCN5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35" y="2996952"/>
            <a:ext cx="3499032" cy="26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323" y="4046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sz="2000" b="1" dirty="0" smtClean="0"/>
              <a:t>Строительные</a:t>
            </a:r>
            <a:r>
              <a:rPr lang="ru-RU" sz="2000" b="1" dirty="0"/>
              <a:t> игры </a:t>
            </a:r>
            <a:r>
              <a:rPr lang="ru-RU" sz="2000" dirty="0"/>
              <a:t>– с кубиками, специальными строительными материалами, развивают у детей конструктивные способности, служат своего рода, подготовкой к овладению в дальнейшем трудовыми умениями и навыками.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8" y="404664"/>
            <a:ext cx="3323862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339818" cy="25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76" y="3320988"/>
            <a:ext cx="4011893" cy="30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5441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       Музыкальные </a:t>
            </a:r>
            <a:r>
              <a:rPr lang="ru-RU" sz="2000" b="1" dirty="0"/>
              <a:t>игры и игрушки </a:t>
            </a:r>
            <a:r>
              <a:rPr lang="ru-RU" sz="2000" dirty="0"/>
              <a:t>- погремушки, бубенцы, дудочки, металлофоны, игрушки, изображающие пианино и др. музыкальные инструменты -  способствуют развитию речевого дыхания, слуха. </a:t>
            </a:r>
            <a:endParaRPr lang="ru-RU" sz="2000" dirty="0"/>
          </a:p>
        </p:txBody>
      </p:sp>
      <p:pic>
        <p:nvPicPr>
          <p:cNvPr id="5122" name="Picture 2" descr="C:\Users\андрей\Desktop\ajnj cj\DSCN5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39306"/>
            <a:ext cx="39361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ajnj cj\DSCN5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867" r="6434"/>
          <a:stretch/>
        </p:blipFill>
        <p:spPr bwMode="auto">
          <a:xfrm>
            <a:off x="398267" y="195745"/>
            <a:ext cx="3526967" cy="29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ндрей\Desktop\ajnj cj\DSCN5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8" y="3540909"/>
            <a:ext cx="3887126" cy="29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8246" y="83473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      Театральные </a:t>
            </a:r>
            <a:r>
              <a:rPr lang="ru-RU" sz="2000" b="1" dirty="0"/>
              <a:t>игрушки </a:t>
            </a:r>
            <a:r>
              <a:rPr lang="ru-RU" sz="2000" dirty="0"/>
              <a:t>- пальчиковый театр, настольный театр, магнитный театр</a:t>
            </a:r>
            <a:endParaRPr lang="ru-RU" sz="2000" dirty="0"/>
          </a:p>
        </p:txBody>
      </p:sp>
      <p:pic>
        <p:nvPicPr>
          <p:cNvPr id="6146" name="Picture 2" descr="C:\Users\андрей\Desktop\ajnj cj\DSCN5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44416" cy="2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ajnj cj\DSCN5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64" y="2492896"/>
            <a:ext cx="3964191" cy="29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esktop\ajnj cj\DSCN59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r="13257" b="7098"/>
          <a:stretch/>
        </p:blipFill>
        <p:spPr bwMode="auto">
          <a:xfrm>
            <a:off x="293146" y="260648"/>
            <a:ext cx="3172691" cy="30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1091</TotalTime>
  <Words>92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андрей</cp:lastModifiedBy>
  <cp:revision>7</cp:revision>
  <dcterms:created xsi:type="dcterms:W3CDTF">2019-03-27T08:46:13Z</dcterms:created>
  <dcterms:modified xsi:type="dcterms:W3CDTF">2019-03-28T03:21:00Z</dcterms:modified>
</cp:coreProperties>
</file>