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андрей\Desktop\hello_html_67c82a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17" y="0"/>
            <a:ext cx="92628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47664" y="2636912"/>
            <a:ext cx="65527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/>
              <a:t>«Играйте вместе с детьми»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2036362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47875" y="620688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/>
              <a:t>Р</a:t>
            </a:r>
            <a:r>
              <a:rPr lang="ru-RU" sz="2400" b="1" dirty="0" smtClean="0"/>
              <a:t>азнообразные </a:t>
            </a:r>
            <a:r>
              <a:rPr lang="ru-RU" sz="2400" b="1" dirty="0"/>
              <a:t>развивающие игрушки, а также игры сделанные своими руками</a:t>
            </a:r>
            <a:endParaRPr lang="ru-RU" sz="2400" b="1" dirty="0"/>
          </a:p>
        </p:txBody>
      </p:sp>
      <p:pic>
        <p:nvPicPr>
          <p:cNvPr id="7170" name="Picture 2" descr="C:\Users\андрей\Desktop\ajnj cj\DSCN59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994" y="3429000"/>
            <a:ext cx="3882535" cy="2912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андрей\Desktop\ajnj cj\DSCN59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07" y="2782742"/>
            <a:ext cx="3882535" cy="2912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андрей\Desktop\ajnj cj\DSCN595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10" b="11133"/>
          <a:stretch/>
        </p:blipFill>
        <p:spPr bwMode="auto">
          <a:xfrm>
            <a:off x="467544" y="836712"/>
            <a:ext cx="3882535" cy="1967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295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2018-2019 УЧЕБНЫЙ ГОД\СКАЗКА\конкурс РУО методических и дадактическиз средств обучения 28.11.2018 Поспелова, Беляевских\приложение Фото отчет\DSCN54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05" y="299151"/>
            <a:ext cx="4103429" cy="3077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F:\DCIM\109NIKON\DSCN598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718" y="3717420"/>
            <a:ext cx="4001542" cy="300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F:\DCIM\109NIKON\DSCN598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985" y="404664"/>
            <a:ext cx="3962756" cy="2972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F:\DCIM\109NIKON\DSCN598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05" y="3717032"/>
            <a:ext cx="4002060" cy="3001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002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2204864"/>
            <a:ext cx="69127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>
                <a:solidFill>
                  <a:srgbClr val="C00000"/>
                </a:solidFill>
              </a:rPr>
              <a:t>Спасибо за внимание</a:t>
            </a:r>
            <a:endParaRPr lang="ru-RU" sz="7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80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036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дрей\Desktop\detskiy-fon-dlya-prezentacii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41"/>
          <a:stretch/>
        </p:blipFill>
        <p:spPr bwMode="auto">
          <a:xfrm>
            <a:off x="-14034" y="0"/>
            <a:ext cx="91580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742" y="1052736"/>
            <a:ext cx="889247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 </a:t>
            </a:r>
            <a:r>
              <a:rPr lang="ru-RU" sz="3200" dirty="0"/>
              <a:t>«Игра это огромное светлое окно, через которое в духовный мир ребенка вливается живительный поток представлений, понятий об окружающем мире. Игра это искра, зажигающая огонек пытливости и любознательности.» </a:t>
            </a:r>
            <a:endParaRPr lang="ru-RU" sz="3200" dirty="0" smtClean="0"/>
          </a:p>
          <a:p>
            <a:pPr algn="just"/>
            <a:endParaRPr lang="ru-RU" sz="3200" dirty="0"/>
          </a:p>
          <a:p>
            <a:pPr algn="just"/>
            <a:r>
              <a:rPr lang="ru-RU" sz="3200" dirty="0" smtClean="0"/>
              <a:t>(</a:t>
            </a:r>
            <a:r>
              <a:rPr lang="ru-RU" sz="3200" dirty="0"/>
              <a:t>Сухомлинский Василий Александрович)</a:t>
            </a:r>
          </a:p>
        </p:txBody>
      </p:sp>
    </p:spTree>
    <p:extLst>
      <p:ext uri="{BB962C8B-B14F-4D97-AF65-F5344CB8AC3E}">
        <p14:creationId xmlns:p14="http://schemas.microsoft.com/office/powerpoint/2010/main" val="412555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дрей\Desktop\detskiy-fon-dlya-prezentacii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41"/>
          <a:stretch/>
        </p:blipFill>
        <p:spPr bwMode="auto">
          <a:xfrm>
            <a:off x="-14034" y="0"/>
            <a:ext cx="91580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1556792"/>
            <a:ext cx="842493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4000" dirty="0"/>
              <a:t>«Каков ребенок в игре, таков во многом он будет на работе, когда вырастет.» </a:t>
            </a:r>
            <a:endParaRPr lang="ru-RU" sz="4000" dirty="0" smtClean="0"/>
          </a:p>
          <a:p>
            <a:endParaRPr lang="ru-RU" sz="4000" dirty="0"/>
          </a:p>
          <a:p>
            <a:r>
              <a:rPr lang="ru-RU" sz="4000" dirty="0" smtClean="0"/>
              <a:t>(</a:t>
            </a:r>
            <a:r>
              <a:rPr lang="ru-RU" sz="4000" dirty="0"/>
              <a:t>Макаренко Антон Семенович)</a:t>
            </a:r>
          </a:p>
        </p:txBody>
      </p:sp>
    </p:spTree>
    <p:extLst>
      <p:ext uri="{BB962C8B-B14F-4D97-AF65-F5344CB8AC3E}">
        <p14:creationId xmlns:p14="http://schemas.microsoft.com/office/powerpoint/2010/main" val="3056498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15975" y="633682"/>
            <a:ext cx="412847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       </a:t>
            </a:r>
            <a:r>
              <a:rPr lang="ru-RU" sz="2000" b="1" dirty="0" smtClean="0"/>
              <a:t>Сюжетная </a:t>
            </a:r>
            <a:r>
              <a:rPr lang="ru-RU" sz="2000" b="1" dirty="0"/>
              <a:t>игра </a:t>
            </a:r>
            <a:r>
              <a:rPr lang="ru-RU" sz="2000" dirty="0"/>
              <a:t>– игра, в которых дети подражают бытовой, трудовой и общественной деятельности взрослых. Развивают детскую инициативу, творчество, наблюдательность. </a:t>
            </a:r>
            <a:endParaRPr lang="ru-RU" sz="2000" dirty="0"/>
          </a:p>
        </p:txBody>
      </p:sp>
      <p:pic>
        <p:nvPicPr>
          <p:cNvPr id="2050" name="Picture 2" descr="D:\2018-2019 УЧЕБНЫЙ ГОД\СКАЗКА\единый родительский день СКАЗКА\сказка сюжет игра\DSCN52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573016"/>
            <a:ext cx="3648390" cy="273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2018-2019 УЧЕБНЫЙ ГОД\СКАЗКА\единый родительский день СКАЗКА\сказка сюжет игра\DSCN52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284984"/>
            <a:ext cx="3384376" cy="2538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2018-2019 УЧЕБНЫЙ ГОД\СКАЗКА\единый родительский день СКАЗКА\сказка сюжет игра\DSCN52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275" y="217928"/>
            <a:ext cx="3528392" cy="2646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036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39952" y="566356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000" b="1" dirty="0" smtClean="0"/>
              <a:t>      Дидактические</a:t>
            </a:r>
            <a:r>
              <a:rPr lang="ru-RU" sz="2000" b="1" dirty="0"/>
              <a:t> игры</a:t>
            </a:r>
            <a:r>
              <a:rPr lang="ru-RU" dirty="0"/>
              <a:t> – </a:t>
            </a:r>
            <a:r>
              <a:rPr lang="ru-RU" sz="2000" dirty="0"/>
              <a:t>специально разрабатываемые для детей, например, лото, домино, настольно – печатные игры -  для обогащения знаний и для развития наблюдательности, памяти, внимания, логического мышления. </a:t>
            </a:r>
            <a:endParaRPr lang="ru-RU" sz="2000" dirty="0"/>
          </a:p>
        </p:txBody>
      </p:sp>
      <p:pic>
        <p:nvPicPr>
          <p:cNvPr id="3074" name="Picture 2" descr="C:\Users\андрей\Desktop\ajnj cj\DSCN596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212976"/>
            <a:ext cx="3435102" cy="2576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андрей\Desktop\ajnj cj\DSCN59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550993"/>
            <a:ext cx="3528392" cy="2646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андрей\Desktop\ajnj cj\DSCN596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3403029" cy="2552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558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3968" y="620688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000" b="1" dirty="0" smtClean="0"/>
              <a:t>      Подвижные</a:t>
            </a:r>
            <a:r>
              <a:rPr lang="ru-RU" sz="2000" b="1" dirty="0"/>
              <a:t> игры </a:t>
            </a:r>
            <a:r>
              <a:rPr lang="ru-RU" sz="2000" dirty="0"/>
              <a:t>- разнообразные по замыслу, правилам, характеру выполняемых движений. Они способствуют укреплению здоровья детей, развивают движения. </a:t>
            </a:r>
            <a:endParaRPr lang="ru-RU" sz="2000" dirty="0"/>
          </a:p>
        </p:txBody>
      </p:sp>
      <p:pic>
        <p:nvPicPr>
          <p:cNvPr id="4098" name="Picture 2" descr="D:\2018-2019 УЧЕБНЫЙ ГОД\СКАЗКА\единый родительский день СКАЗКА\подвижная игра на прогулке\DSCN528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24" b="21606"/>
          <a:stretch/>
        </p:blipFill>
        <p:spPr bwMode="auto">
          <a:xfrm>
            <a:off x="395536" y="453673"/>
            <a:ext cx="3627173" cy="2918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F:\DCIM\109NIKON\DSCN598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29" y="3789039"/>
            <a:ext cx="3499032" cy="2624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:\DCIM\109NIKON\DSCN598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4535" y="2996952"/>
            <a:ext cx="3499032" cy="2624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1844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93323" y="404664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dirty="0" smtClean="0"/>
              <a:t>     </a:t>
            </a:r>
            <a:r>
              <a:rPr lang="ru-RU" sz="2000" b="1" dirty="0" smtClean="0"/>
              <a:t>Строительные</a:t>
            </a:r>
            <a:r>
              <a:rPr lang="ru-RU" sz="2000" b="1" dirty="0"/>
              <a:t> игры </a:t>
            </a:r>
            <a:r>
              <a:rPr lang="ru-RU" sz="2000" dirty="0"/>
              <a:t>– с кубиками, специальными строительными материалами, развивают у детей конструктивные способности, служат своего рода, подготовкой к овладению в дальнейшем трудовыми умениями и навыками.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18" y="404664"/>
            <a:ext cx="3323862" cy="24928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573016"/>
            <a:ext cx="3339818" cy="25048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376" y="3320988"/>
            <a:ext cx="4011893" cy="300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71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39952" y="544140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000" b="1" dirty="0" smtClean="0"/>
              <a:t>       Музыкальные </a:t>
            </a:r>
            <a:r>
              <a:rPr lang="ru-RU" sz="2000" b="1" dirty="0"/>
              <a:t>игры и игрушки </a:t>
            </a:r>
            <a:r>
              <a:rPr lang="ru-RU" sz="2000" dirty="0"/>
              <a:t>- погремушки, бубенцы, дудочки, металлофоны, игрушки, изображающие пианино и др. музыкальные инструменты -  способствуют развитию речевого дыхания, слуха. </a:t>
            </a:r>
            <a:endParaRPr lang="ru-RU" sz="2000" dirty="0"/>
          </a:p>
        </p:txBody>
      </p:sp>
      <p:pic>
        <p:nvPicPr>
          <p:cNvPr id="5122" name="Picture 2" descr="C:\Users\андрей\Desktop\ajnj cj\DSCN596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139306"/>
            <a:ext cx="3936120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андрей\Desktop\ajnj cj\DSCN595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8" t="4867" r="6434"/>
          <a:stretch/>
        </p:blipFill>
        <p:spPr bwMode="auto">
          <a:xfrm>
            <a:off x="398267" y="195745"/>
            <a:ext cx="3526967" cy="2943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андрей\Desktop\ajnj cj\DSCN596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28" y="3540909"/>
            <a:ext cx="3887126" cy="2915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291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78246" y="834731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000" b="1" dirty="0" smtClean="0"/>
              <a:t>      Театральные </a:t>
            </a:r>
            <a:r>
              <a:rPr lang="ru-RU" sz="2000" b="1" dirty="0"/>
              <a:t>игрушки </a:t>
            </a:r>
            <a:r>
              <a:rPr lang="ru-RU" sz="2000" dirty="0"/>
              <a:t>- пальчиковый театр, настольный театр, магнитный театр</a:t>
            </a:r>
            <a:endParaRPr lang="ru-RU" sz="2000" dirty="0"/>
          </a:p>
        </p:txBody>
      </p:sp>
      <p:pic>
        <p:nvPicPr>
          <p:cNvPr id="6146" name="Picture 2" descr="C:\Users\андрей\Desktop\ajnj cj\DSCN59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45024"/>
            <a:ext cx="3744416" cy="2808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андрей\Desktop\ajnj cj\DSCN597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864" y="2492896"/>
            <a:ext cx="3964191" cy="2973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андрей\Desktop\ajnj cj\DSCN597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19" r="13257" b="7098"/>
          <a:stretch/>
        </p:blipFill>
        <p:spPr bwMode="auto">
          <a:xfrm>
            <a:off x="293146" y="260648"/>
            <a:ext cx="3172691" cy="3073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309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1091</TotalTime>
  <Words>92</Words>
  <Application>Microsoft Office PowerPoint</Application>
  <PresentationFormat>Экран (4:3)</PresentationFormat>
  <Paragraphs>15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Эркер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</dc:creator>
  <cp:lastModifiedBy>андрей</cp:lastModifiedBy>
  <cp:revision>7</cp:revision>
  <dcterms:created xsi:type="dcterms:W3CDTF">2019-03-27T08:46:13Z</dcterms:created>
  <dcterms:modified xsi:type="dcterms:W3CDTF">2019-03-28T03:21:00Z</dcterms:modified>
</cp:coreProperties>
</file>