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semeynyy-ochag_-_krasivaya-melodiya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ds04.infourok.ru/uploads/ex/01f4/00045b3b-9b53e5e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77172"/>
            <a:ext cx="7915761" cy="649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i="1" dirty="0" smtClean="0"/>
              <a:t>Семья – это громкое слово!</a:t>
            </a:r>
          </a:p>
          <a:p>
            <a:pPr algn="ctr"/>
            <a:r>
              <a:rPr lang="ru-RU" sz="3600" b="1" i="1" dirty="0" smtClean="0"/>
              <a:t>Семья – это звонкое слово!</a:t>
            </a:r>
          </a:p>
          <a:p>
            <a:pPr algn="ctr"/>
            <a:r>
              <a:rPr lang="ru-RU" sz="3600" b="1" i="1" dirty="0" smtClean="0"/>
              <a:t>Семья – это слово важное,</a:t>
            </a:r>
          </a:p>
          <a:p>
            <a:pPr algn="ctr"/>
            <a:r>
              <a:rPr lang="ru-RU" sz="3600" b="1" i="1" dirty="0" smtClean="0"/>
              <a:t>Об этом вам скажет каждый.</a:t>
            </a:r>
          </a:p>
          <a:p>
            <a:pPr algn="ctr"/>
            <a:r>
              <a:rPr lang="ru-RU" sz="3600" b="1" i="1" dirty="0" smtClean="0"/>
              <a:t>Семья – это солнце светит,</a:t>
            </a:r>
          </a:p>
          <a:p>
            <a:pPr algn="ctr"/>
            <a:r>
              <a:rPr lang="ru-RU" sz="3600" b="1" i="1" dirty="0" smtClean="0"/>
              <a:t>Семья – это звезды на небе,</a:t>
            </a:r>
          </a:p>
          <a:p>
            <a:pPr algn="ctr"/>
            <a:r>
              <a:rPr lang="ru-RU" sz="3600" b="1" i="1" dirty="0" smtClean="0"/>
              <a:t>Семья – это всё любовь.</a:t>
            </a:r>
          </a:p>
          <a:p>
            <a:pPr algn="ctr"/>
            <a:r>
              <a:rPr lang="ru-RU" sz="3600" b="1" i="1" dirty="0" smtClean="0"/>
              <a:t>Любовь сыновей и отцов,</a:t>
            </a:r>
          </a:p>
          <a:p>
            <a:pPr algn="ctr"/>
            <a:r>
              <a:rPr lang="ru-RU" sz="3600" b="1" i="1" dirty="0" smtClean="0"/>
              <a:t>Любовь дочерей и мам.</a:t>
            </a:r>
          </a:p>
          <a:p>
            <a:pPr algn="ctr"/>
            <a:r>
              <a:rPr lang="ru-RU" sz="3600" b="1" i="1" dirty="0" smtClean="0"/>
              <a:t>Любовь свою дарим вам!</a:t>
            </a:r>
          </a:p>
          <a:p>
            <a:pPr algn="ctr"/>
            <a:r>
              <a:rPr lang="ru-RU" sz="3600" b="1" i="1" dirty="0" smtClean="0"/>
              <a:t>          А.В. Сидорова</a:t>
            </a:r>
          </a:p>
          <a:p>
            <a:endParaRPr lang="ru-RU" dirty="0"/>
          </a:p>
        </p:txBody>
      </p:sp>
      <p:pic>
        <p:nvPicPr>
          <p:cNvPr id="4" name="semeynyy-ochag_-_krasivaya-melod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55776" y="432095"/>
            <a:ext cx="619268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Традиция в переводе с латинского означает «передача».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Традиция – это то, что перешло от одного поколения к другому, что унаследовано от предшествующих поколений (взгляды, вкусы, идеи, обычаи).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Семейные традиции – это не только праздники, но и совместные игры, чтение книг и т. д. – все это скрепляет семейные узы, помогает в воспитании детей.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150957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СПАСИБО ЗА ВНИМАНИЕ!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137</Words>
  <Application>Microsoft Office PowerPoint</Application>
  <PresentationFormat>Экран (4:3)</PresentationFormat>
  <Paragraphs>19</Paragraphs>
  <Slides>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20</cp:revision>
  <dcterms:created xsi:type="dcterms:W3CDTF">2013-09-07T18:35:40Z</dcterms:created>
  <dcterms:modified xsi:type="dcterms:W3CDTF">2019-01-19T14:46:58Z</dcterms:modified>
</cp:coreProperties>
</file>