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8" r:id="rId3"/>
    <p:sldId id="268" r:id="rId4"/>
    <p:sldId id="267" r:id="rId5"/>
    <p:sldId id="264" r:id="rId6"/>
    <p:sldId id="259" r:id="rId7"/>
    <p:sldId id="257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660"/>
  </p:normalViewPr>
  <p:slideViewPr>
    <p:cSldViewPr>
      <p:cViewPr varScale="1">
        <p:scale>
          <a:sx n="69" d="100"/>
          <a:sy n="69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1425"/>
            <a:ext cx="9396536" cy="7047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ёж Это кто в траве шуршит  И забавно так фырчит,  Весь в иголках, не возьмёшь?  Кто же это, дети?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1" t="69391" r="15359"/>
          <a:stretch/>
        </p:blipFill>
        <p:spPr bwMode="auto">
          <a:xfrm>
            <a:off x="899592" y="188640"/>
            <a:ext cx="7416824" cy="158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ёж Это кто в траве шуршит  И забавно так фырчит,  Весь в иголках, не возьмёшь?  Кто же это, дети?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4" t="15459" r="24923" b="31212"/>
          <a:stretch/>
        </p:blipFill>
        <p:spPr bwMode="auto">
          <a:xfrm>
            <a:off x="395536" y="1916832"/>
            <a:ext cx="6192981" cy="52520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6413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88"/>
            <a:ext cx="9264737" cy="687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20" t="19809" r="11298" b="9917"/>
          <a:stretch/>
        </p:blipFill>
        <p:spPr bwMode="auto">
          <a:xfrm>
            <a:off x="1428728" y="1500174"/>
            <a:ext cx="6216958" cy="46961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142853"/>
            <a:ext cx="842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ежа вытянутая мордочка, маленькие ушки, черный нос 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глазки - бусинки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-79176"/>
            <a:ext cx="1160895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287923"/>
            <a:ext cx="6495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4270474" y="-2666723"/>
            <a:ext cx="60305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86578" y="4000504"/>
            <a:ext cx="235742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b="1" i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Ёж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может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съедать </a:t>
            </a:r>
            <a:endParaRPr lang="ru-RU" b="1" i="1" dirty="0" smtClean="0">
              <a:solidFill>
                <a:srgbClr val="C00000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ядовитых жуков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и гадюк </a:t>
            </a:r>
            <a:endParaRPr lang="ru-RU" b="1" i="1" dirty="0" smtClean="0">
              <a:solidFill>
                <a:srgbClr val="C00000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без ущерба своему здоровью. </a:t>
            </a:r>
            <a:endParaRPr lang="ru-RU" b="1" i="1" dirty="0" smtClean="0">
              <a:solidFill>
                <a:srgbClr val="C00000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У ежа стойкий иммунитет к ядам.</a:t>
            </a:r>
            <a:endParaRPr lang="ru-RU" b="1" i="1" dirty="0" smtClean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1285860"/>
            <a:ext cx="30003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000" b="1" i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У ежа примерно 2000 иголок</a:t>
            </a:r>
            <a:endParaRPr lang="ru-RU" sz="2000" b="1" i="1" dirty="0" smtClean="0">
              <a:solidFill>
                <a:srgbClr val="C000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i="1" dirty="0" smtClean="0">
              <a:solidFill>
                <a:srgbClr val="C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i="1" dirty="0" smtClean="0">
              <a:solidFill>
                <a:srgbClr val="C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i="1" dirty="0" smtClean="0">
              <a:solidFill>
                <a:srgbClr val="C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i="1" dirty="0" smtClean="0">
              <a:solidFill>
                <a:srgbClr val="C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i="1" dirty="0" smtClean="0">
              <a:solidFill>
                <a:srgbClr val="C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i="1" dirty="0" smtClean="0">
              <a:solidFill>
                <a:srgbClr val="C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i="1" dirty="0" smtClean="0">
              <a:solidFill>
                <a:srgbClr val="C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i="1" dirty="0" smtClean="0">
              <a:solidFill>
                <a:srgbClr val="C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i="1" dirty="0" smtClean="0">
              <a:solidFill>
                <a:srgbClr val="C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000" b="1" i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Ёж может преодолевать расстояние </a:t>
            </a:r>
            <a:endParaRPr lang="ru-RU" sz="2000" b="1" i="1" dirty="0" smtClean="0">
              <a:solidFill>
                <a:srgbClr val="C000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до 2 километров. </a:t>
            </a:r>
            <a:endParaRPr lang="ru-RU" sz="2000" b="1" i="1" dirty="0" smtClean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715140" y="1357298"/>
            <a:ext cx="2214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2000" b="1" i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У ежа 36 зубов 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38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1278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325" y="-9525"/>
            <a:ext cx="9266238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Обед ежа состоит из жуков, червяков, улиток. Не откажется он и от лягушек, ящериц и птичьих яиц. 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25" t="36563" r="17824" b="6209"/>
          <a:stretch/>
        </p:blipFill>
        <p:spPr bwMode="auto">
          <a:xfrm>
            <a:off x="2202873" y="1772816"/>
            <a:ext cx="5306292" cy="33843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Обед ежа состоит из жуков, червяков, улиток. Не откажется он и от лягушек, ящериц и птичьих яиц. 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7153" r="13292" b="63703"/>
          <a:stretch/>
        </p:blipFill>
        <p:spPr bwMode="auto">
          <a:xfrm>
            <a:off x="467545" y="260649"/>
            <a:ext cx="6480720" cy="15121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Уничтожение ежами слизней, жуков, гусениц, мух и других вредителей спасает наши леса, сады и огороды. 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3" t="4715" r="9997" b="69816"/>
          <a:stretch/>
        </p:blipFill>
        <p:spPr bwMode="auto">
          <a:xfrm>
            <a:off x="2202873" y="5157192"/>
            <a:ext cx="6689606" cy="15622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708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325" y="-9525"/>
            <a:ext cx="9266238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Что ж ты, Ёж, такой колючий? - Это я на всякий случай. Знаешь, кто мои соседи? Лисы, волки и медведи! 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1" t="6465" r="16419" b="33714"/>
          <a:stretch/>
        </p:blipFill>
        <p:spPr bwMode="auto">
          <a:xfrm>
            <a:off x="348680" y="1545228"/>
            <a:ext cx="4824536" cy="36393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Острые иголки не способны защитить ежа от его вечных врагов – хищных птиц. Филин, ястреб, сова хватают зверька когтистыми лапами, не боясь колючек. 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4" r="2869" b="4612"/>
          <a:stretch/>
        </p:blipFill>
        <p:spPr bwMode="auto">
          <a:xfrm>
            <a:off x="4996439" y="3497747"/>
            <a:ext cx="3924880" cy="2964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" t="41837" r="65606" b="24223"/>
          <a:stretch/>
        </p:blipFill>
        <p:spPr bwMode="auto">
          <a:xfrm rot="20490544">
            <a:off x="480730" y="5123448"/>
            <a:ext cx="1056422" cy="939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15" t="28687" r="6363" b="28483"/>
          <a:stretch/>
        </p:blipFill>
        <p:spPr bwMode="auto">
          <a:xfrm>
            <a:off x="2267744" y="5734731"/>
            <a:ext cx="1158008" cy="8831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2" t="23092" r="9697" b="4848"/>
          <a:stretch/>
        </p:blipFill>
        <p:spPr bwMode="auto">
          <a:xfrm rot="20282140">
            <a:off x="3782353" y="5057632"/>
            <a:ext cx="1091747" cy="746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Что ж ты, Ёж, такой колючий? - Это я на всякий случай. Знаешь, кто мои соседи? Лисы, волки и медведи! 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9" t="68921" r="37737" b="6029"/>
          <a:stretch/>
        </p:blipFill>
        <p:spPr bwMode="auto">
          <a:xfrm>
            <a:off x="827584" y="260648"/>
            <a:ext cx="7560840" cy="1284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433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325" y="-9525"/>
            <a:ext cx="9266238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8" t="30658" r="4247" b="21573"/>
          <a:stretch/>
        </p:blipFill>
        <p:spPr bwMode="auto">
          <a:xfrm>
            <a:off x="290945" y="620688"/>
            <a:ext cx="8478982" cy="3629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259307" y="4581128"/>
            <a:ext cx="8856984" cy="1872208"/>
          </a:xfrm>
        </p:spPr>
        <p:txBody>
          <a:bodyPr>
            <a:normAutofit/>
          </a:bodyPr>
          <a:lstStyle/>
          <a:p>
            <a:pPr algn="ctr"/>
            <a:r>
              <a:rPr lang="ru-RU" sz="19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Обороняется еж не только иголками. </a:t>
            </a:r>
            <a:endParaRPr lang="ru-RU" sz="19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Еще </a:t>
            </a:r>
            <a:r>
              <a:rPr lang="ru-RU" sz="19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ежей острые зубы и когти, </a:t>
            </a: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которые </a:t>
            </a:r>
            <a:r>
              <a:rPr lang="ru-RU" sz="19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они сразу пускают в ход против неприятеля, если не успели свернуться клубком</a:t>
            </a: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Кусается еж очень сильно и больно.</a:t>
            </a:r>
          </a:p>
          <a:p>
            <a:pPr algn="ctr"/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89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325" y="-9525"/>
            <a:ext cx="9266238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6" t="23233" r="6212" b="4243"/>
          <a:stretch/>
        </p:blipFill>
        <p:spPr bwMode="auto">
          <a:xfrm>
            <a:off x="683568" y="1556792"/>
            <a:ext cx="8243455" cy="49737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8" t="4445" r="7252" b="78182"/>
          <a:stretch/>
        </p:blipFill>
        <p:spPr bwMode="auto">
          <a:xfrm>
            <a:off x="596845" y="365301"/>
            <a:ext cx="8049491" cy="1191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59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9"/>
          <a:stretch/>
        </p:blipFill>
        <p:spPr bwMode="auto">
          <a:xfrm>
            <a:off x="-190501" y="-147638"/>
            <a:ext cx="9334501" cy="704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99" t="17397" r="27453" b="6849"/>
          <a:stretch/>
        </p:blipFill>
        <p:spPr bwMode="auto">
          <a:xfrm>
            <a:off x="2195736" y="813226"/>
            <a:ext cx="4896544" cy="576349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9" t="7017" r="11648" b="83938"/>
          <a:stretch/>
        </p:blipFill>
        <p:spPr bwMode="auto">
          <a:xfrm>
            <a:off x="763960" y="0"/>
            <a:ext cx="7848872" cy="535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683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99</Words>
  <Application>Microsoft Office PowerPoint</Application>
  <PresentationFormat>Экран (4:3)</PresentationFormat>
  <Paragraphs>53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HP</cp:lastModifiedBy>
  <cp:revision>19</cp:revision>
  <dcterms:created xsi:type="dcterms:W3CDTF">2018-05-28T08:14:55Z</dcterms:created>
  <dcterms:modified xsi:type="dcterms:W3CDTF">2018-11-06T15:21:58Z</dcterms:modified>
</cp:coreProperties>
</file>