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0" r:id="rId4"/>
    <p:sldId id="276" r:id="rId5"/>
    <p:sldId id="269" r:id="rId6"/>
    <p:sldId id="260" r:id="rId7"/>
    <p:sldId id="268" r:id="rId8"/>
    <p:sldId id="263" r:id="rId9"/>
    <p:sldId id="275" r:id="rId10"/>
    <p:sldId id="267" r:id="rId11"/>
    <p:sldId id="264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2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DABB6F-5911-4E08-891E-9BB6771FE5D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251816C-4F39-44C8-B4E0-275929472597}">
      <dgm:prSet phldrT="[Текст]" phldr="1"/>
      <dgm:spPr/>
      <dgm:t>
        <a:bodyPr/>
        <a:lstStyle/>
        <a:p>
          <a:endParaRPr lang="ru-RU"/>
        </a:p>
      </dgm:t>
    </dgm:pt>
    <dgm:pt modelId="{E03504FC-F268-40F2-9604-E8AF07F16D3E}" type="parTrans" cxnId="{6F039230-2C18-4DED-9C8A-DD7CF89C3734}">
      <dgm:prSet/>
      <dgm:spPr/>
      <dgm:t>
        <a:bodyPr/>
        <a:lstStyle/>
        <a:p>
          <a:endParaRPr lang="ru-RU"/>
        </a:p>
      </dgm:t>
    </dgm:pt>
    <dgm:pt modelId="{76EFB3FF-EC9B-4F35-9AE6-FC53BCD0F657}" type="sibTrans" cxnId="{6F039230-2C18-4DED-9C8A-DD7CF89C3734}">
      <dgm:prSet/>
      <dgm:spPr/>
      <dgm:t>
        <a:bodyPr/>
        <a:lstStyle/>
        <a:p>
          <a:endParaRPr lang="ru-RU"/>
        </a:p>
      </dgm:t>
    </dgm:pt>
    <dgm:pt modelId="{F2F99340-58EE-4712-B5B5-662A6FEBC162}">
      <dgm:prSet phldrT="[Текст]" phldr="1"/>
      <dgm:spPr/>
      <dgm:t>
        <a:bodyPr/>
        <a:lstStyle/>
        <a:p>
          <a:endParaRPr lang="ru-RU"/>
        </a:p>
      </dgm:t>
    </dgm:pt>
    <dgm:pt modelId="{16B2A2A6-982D-475A-81FA-3A6909BCAA4B}" type="parTrans" cxnId="{D8EB8F5F-984E-4B2F-886F-F5FC927CB5D2}">
      <dgm:prSet/>
      <dgm:spPr/>
      <dgm:t>
        <a:bodyPr/>
        <a:lstStyle/>
        <a:p>
          <a:endParaRPr lang="ru-RU"/>
        </a:p>
      </dgm:t>
    </dgm:pt>
    <dgm:pt modelId="{B44D7ED8-A3DD-442A-81B1-25CB089C80A7}" type="sibTrans" cxnId="{D8EB8F5F-984E-4B2F-886F-F5FC927CB5D2}">
      <dgm:prSet/>
      <dgm:spPr/>
      <dgm:t>
        <a:bodyPr/>
        <a:lstStyle/>
        <a:p>
          <a:endParaRPr lang="ru-RU"/>
        </a:p>
      </dgm:t>
    </dgm:pt>
    <dgm:pt modelId="{7706D3D9-492C-4BFA-BCB8-5620EE74DD58}">
      <dgm:prSet phldrT="[Текст]" phldr="1"/>
      <dgm:spPr/>
      <dgm:t>
        <a:bodyPr/>
        <a:lstStyle/>
        <a:p>
          <a:endParaRPr lang="ru-RU"/>
        </a:p>
      </dgm:t>
    </dgm:pt>
    <dgm:pt modelId="{72A41073-0E9D-4875-AC76-6A8DE937DDB6}" type="parTrans" cxnId="{01F35DFD-AAE8-4AE9-A725-65FB4FB50AC7}">
      <dgm:prSet/>
      <dgm:spPr/>
      <dgm:t>
        <a:bodyPr/>
        <a:lstStyle/>
        <a:p>
          <a:endParaRPr lang="ru-RU"/>
        </a:p>
      </dgm:t>
    </dgm:pt>
    <dgm:pt modelId="{3C3A0992-9FE2-48EA-A376-76DED61439FA}" type="sibTrans" cxnId="{01F35DFD-AAE8-4AE9-A725-65FB4FB50AC7}">
      <dgm:prSet/>
      <dgm:spPr/>
      <dgm:t>
        <a:bodyPr/>
        <a:lstStyle/>
        <a:p>
          <a:endParaRPr lang="ru-RU"/>
        </a:p>
      </dgm:t>
    </dgm:pt>
    <dgm:pt modelId="{44902C7C-04BF-4979-9B5E-64C0283731F3}">
      <dgm:prSet phldrT="[Текст]" phldr="1"/>
      <dgm:spPr/>
      <dgm:t>
        <a:bodyPr/>
        <a:lstStyle/>
        <a:p>
          <a:endParaRPr lang="ru-RU"/>
        </a:p>
      </dgm:t>
    </dgm:pt>
    <dgm:pt modelId="{7A0EE719-74E7-43F5-BEC4-FFFEF3AAA021}" type="parTrans" cxnId="{2F9E8E08-A20C-42CF-BEB7-A2A331E492C6}">
      <dgm:prSet/>
      <dgm:spPr/>
      <dgm:t>
        <a:bodyPr/>
        <a:lstStyle/>
        <a:p>
          <a:endParaRPr lang="ru-RU"/>
        </a:p>
      </dgm:t>
    </dgm:pt>
    <dgm:pt modelId="{F83A14F3-D8AA-4B7B-98CD-8B10C321AB83}" type="sibTrans" cxnId="{2F9E8E08-A20C-42CF-BEB7-A2A331E492C6}">
      <dgm:prSet/>
      <dgm:spPr/>
      <dgm:t>
        <a:bodyPr/>
        <a:lstStyle/>
        <a:p>
          <a:endParaRPr lang="ru-RU"/>
        </a:p>
      </dgm:t>
    </dgm:pt>
    <dgm:pt modelId="{18F59AB3-0891-44EF-A982-A88EC8E81488}">
      <dgm:prSet phldrT="[Текст]" phldr="1"/>
      <dgm:spPr/>
      <dgm:t>
        <a:bodyPr/>
        <a:lstStyle/>
        <a:p>
          <a:endParaRPr lang="ru-RU"/>
        </a:p>
      </dgm:t>
    </dgm:pt>
    <dgm:pt modelId="{FBA7DF23-DD37-4E66-8336-58B983170327}" type="parTrans" cxnId="{755DDA71-52AC-439E-B675-C6BFB2B66917}">
      <dgm:prSet/>
      <dgm:spPr/>
      <dgm:t>
        <a:bodyPr/>
        <a:lstStyle/>
        <a:p>
          <a:endParaRPr lang="ru-RU"/>
        </a:p>
      </dgm:t>
    </dgm:pt>
    <dgm:pt modelId="{DE4D37C9-6BA2-4CFE-A555-62C5BFF85A7C}" type="sibTrans" cxnId="{755DDA71-52AC-439E-B675-C6BFB2B66917}">
      <dgm:prSet/>
      <dgm:spPr/>
      <dgm:t>
        <a:bodyPr/>
        <a:lstStyle/>
        <a:p>
          <a:endParaRPr lang="ru-RU"/>
        </a:p>
      </dgm:t>
    </dgm:pt>
    <dgm:pt modelId="{DF278A51-66AE-4EAF-A6B4-3E93EFB045EB}" type="pres">
      <dgm:prSet presAssocID="{FBDABB6F-5911-4E08-891E-9BB6771FE5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188E4E-21EB-49B9-8917-352FC578C679}" type="pres">
      <dgm:prSet presAssocID="{D251816C-4F39-44C8-B4E0-275929472597}" presName="centerShape" presStyleLbl="node0" presStyleIdx="0" presStyleCnt="1"/>
      <dgm:spPr/>
      <dgm:t>
        <a:bodyPr/>
        <a:lstStyle/>
        <a:p>
          <a:endParaRPr lang="ru-RU"/>
        </a:p>
      </dgm:t>
    </dgm:pt>
    <dgm:pt modelId="{4F2EF5C5-7226-4F82-AB1D-E7A1F7A84D3C}" type="pres">
      <dgm:prSet presAssocID="{16B2A2A6-982D-475A-81FA-3A6909BCAA4B}" presName="parTrans" presStyleLbl="sibTrans2D1" presStyleIdx="0" presStyleCnt="4"/>
      <dgm:spPr/>
      <dgm:t>
        <a:bodyPr/>
        <a:lstStyle/>
        <a:p>
          <a:endParaRPr lang="ru-RU"/>
        </a:p>
      </dgm:t>
    </dgm:pt>
    <dgm:pt modelId="{9C06E2C9-2D10-46F9-8024-2221FD81B99F}" type="pres">
      <dgm:prSet presAssocID="{16B2A2A6-982D-475A-81FA-3A6909BCAA4B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5F5E1BDF-9140-45E4-95A0-B77C69D14374}" type="pres">
      <dgm:prSet presAssocID="{F2F99340-58EE-4712-B5B5-662A6FEBC16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8CA79-5F29-451C-9F3C-AB6700DB7883}" type="pres">
      <dgm:prSet presAssocID="{72A41073-0E9D-4875-AC76-6A8DE937DDB6}" presName="parTrans" presStyleLbl="sibTrans2D1" presStyleIdx="1" presStyleCnt="4"/>
      <dgm:spPr/>
      <dgm:t>
        <a:bodyPr/>
        <a:lstStyle/>
        <a:p>
          <a:endParaRPr lang="ru-RU"/>
        </a:p>
      </dgm:t>
    </dgm:pt>
    <dgm:pt modelId="{60FE740B-DD17-4211-9BF5-37D1726F4311}" type="pres">
      <dgm:prSet presAssocID="{72A41073-0E9D-4875-AC76-6A8DE937DDB6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2BB6ABA7-27C0-4A98-9645-231E9E477E95}" type="pres">
      <dgm:prSet presAssocID="{7706D3D9-492C-4BFA-BCB8-5620EE74DD5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CEB12-BD01-4D07-AA1E-EFBC709B5A02}" type="pres">
      <dgm:prSet presAssocID="{7A0EE719-74E7-43F5-BEC4-FFFEF3AAA021}" presName="parTrans" presStyleLbl="sibTrans2D1" presStyleIdx="2" presStyleCnt="4"/>
      <dgm:spPr/>
      <dgm:t>
        <a:bodyPr/>
        <a:lstStyle/>
        <a:p>
          <a:endParaRPr lang="ru-RU"/>
        </a:p>
      </dgm:t>
    </dgm:pt>
    <dgm:pt modelId="{FC877842-2431-4A79-A3D6-6761E08D9BE4}" type="pres">
      <dgm:prSet presAssocID="{7A0EE719-74E7-43F5-BEC4-FFFEF3AAA02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6D1D7A1F-3B9D-4480-8134-DC8335CCEE11}" type="pres">
      <dgm:prSet presAssocID="{44902C7C-04BF-4979-9B5E-64C0283731F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1B45C2-1603-4D24-BE5E-9523F2C2E4A0}" type="pres">
      <dgm:prSet presAssocID="{FBA7DF23-DD37-4E66-8336-58B983170327}" presName="parTrans" presStyleLbl="sibTrans2D1" presStyleIdx="3" presStyleCnt="4"/>
      <dgm:spPr/>
      <dgm:t>
        <a:bodyPr/>
        <a:lstStyle/>
        <a:p>
          <a:endParaRPr lang="ru-RU"/>
        </a:p>
      </dgm:t>
    </dgm:pt>
    <dgm:pt modelId="{7D91D5DE-BF05-4CCE-B3D9-02B782979559}" type="pres">
      <dgm:prSet presAssocID="{FBA7DF23-DD37-4E66-8336-58B983170327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C3398A70-D98F-4334-ABAA-CF59D2D8E235}" type="pres">
      <dgm:prSet presAssocID="{18F59AB3-0891-44EF-A982-A88EC8E8148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82F789-D0A3-43F1-92D0-89D15787CA88}" type="presOf" srcId="{FBA7DF23-DD37-4E66-8336-58B983170327}" destId="{391B45C2-1603-4D24-BE5E-9523F2C2E4A0}" srcOrd="0" destOrd="0" presId="urn:microsoft.com/office/officeart/2005/8/layout/radial5"/>
    <dgm:cxn modelId="{427AF0AB-BEBA-47AC-99F5-D04C1F172C95}" type="presOf" srcId="{7A0EE719-74E7-43F5-BEC4-FFFEF3AAA021}" destId="{FC877842-2431-4A79-A3D6-6761E08D9BE4}" srcOrd="1" destOrd="0" presId="urn:microsoft.com/office/officeart/2005/8/layout/radial5"/>
    <dgm:cxn modelId="{DB89792D-EDC0-46EC-B806-3835086281CF}" type="presOf" srcId="{D251816C-4F39-44C8-B4E0-275929472597}" destId="{E7188E4E-21EB-49B9-8917-352FC578C679}" srcOrd="0" destOrd="0" presId="urn:microsoft.com/office/officeart/2005/8/layout/radial5"/>
    <dgm:cxn modelId="{755DDA71-52AC-439E-B675-C6BFB2B66917}" srcId="{D251816C-4F39-44C8-B4E0-275929472597}" destId="{18F59AB3-0891-44EF-A982-A88EC8E81488}" srcOrd="3" destOrd="0" parTransId="{FBA7DF23-DD37-4E66-8336-58B983170327}" sibTransId="{DE4D37C9-6BA2-4CFE-A555-62C5BFF85A7C}"/>
    <dgm:cxn modelId="{6F039230-2C18-4DED-9C8A-DD7CF89C3734}" srcId="{FBDABB6F-5911-4E08-891E-9BB6771FE5D0}" destId="{D251816C-4F39-44C8-B4E0-275929472597}" srcOrd="0" destOrd="0" parTransId="{E03504FC-F268-40F2-9604-E8AF07F16D3E}" sibTransId="{76EFB3FF-EC9B-4F35-9AE6-FC53BCD0F657}"/>
    <dgm:cxn modelId="{771EE713-5E57-4FAE-A871-7F85D4F286AD}" type="presOf" srcId="{16B2A2A6-982D-475A-81FA-3A6909BCAA4B}" destId="{9C06E2C9-2D10-46F9-8024-2221FD81B99F}" srcOrd="1" destOrd="0" presId="urn:microsoft.com/office/officeart/2005/8/layout/radial5"/>
    <dgm:cxn modelId="{9A17768E-EAEE-460C-8924-48E7A150AEE3}" type="presOf" srcId="{F2F99340-58EE-4712-B5B5-662A6FEBC162}" destId="{5F5E1BDF-9140-45E4-95A0-B77C69D14374}" srcOrd="0" destOrd="0" presId="urn:microsoft.com/office/officeart/2005/8/layout/radial5"/>
    <dgm:cxn modelId="{698DE1EA-3F4F-4A8B-A35D-7AEFB7BD567F}" type="presOf" srcId="{18F59AB3-0891-44EF-A982-A88EC8E81488}" destId="{C3398A70-D98F-4334-ABAA-CF59D2D8E235}" srcOrd="0" destOrd="0" presId="urn:microsoft.com/office/officeart/2005/8/layout/radial5"/>
    <dgm:cxn modelId="{A01D5DBF-1D41-43A9-842D-84F09A8355A8}" type="presOf" srcId="{7706D3D9-492C-4BFA-BCB8-5620EE74DD58}" destId="{2BB6ABA7-27C0-4A98-9645-231E9E477E95}" srcOrd="0" destOrd="0" presId="urn:microsoft.com/office/officeart/2005/8/layout/radial5"/>
    <dgm:cxn modelId="{8A3826EF-F6BE-49E6-AC42-8E7515F54BF8}" type="presOf" srcId="{7A0EE719-74E7-43F5-BEC4-FFFEF3AAA021}" destId="{D6DCEB12-BD01-4D07-AA1E-EFBC709B5A02}" srcOrd="0" destOrd="0" presId="urn:microsoft.com/office/officeart/2005/8/layout/radial5"/>
    <dgm:cxn modelId="{2F9E8E08-A20C-42CF-BEB7-A2A331E492C6}" srcId="{D251816C-4F39-44C8-B4E0-275929472597}" destId="{44902C7C-04BF-4979-9B5E-64C0283731F3}" srcOrd="2" destOrd="0" parTransId="{7A0EE719-74E7-43F5-BEC4-FFFEF3AAA021}" sibTransId="{F83A14F3-D8AA-4B7B-98CD-8B10C321AB83}"/>
    <dgm:cxn modelId="{A1B3DC15-8010-4724-9DD7-AB3C91D41EEB}" type="presOf" srcId="{44902C7C-04BF-4979-9B5E-64C0283731F3}" destId="{6D1D7A1F-3B9D-4480-8134-DC8335CCEE11}" srcOrd="0" destOrd="0" presId="urn:microsoft.com/office/officeart/2005/8/layout/radial5"/>
    <dgm:cxn modelId="{D8EB8F5F-984E-4B2F-886F-F5FC927CB5D2}" srcId="{D251816C-4F39-44C8-B4E0-275929472597}" destId="{F2F99340-58EE-4712-B5B5-662A6FEBC162}" srcOrd="0" destOrd="0" parTransId="{16B2A2A6-982D-475A-81FA-3A6909BCAA4B}" sibTransId="{B44D7ED8-A3DD-442A-81B1-25CB089C80A7}"/>
    <dgm:cxn modelId="{8A065F2A-355D-4984-AACD-451D9F094AC7}" type="presOf" srcId="{FBA7DF23-DD37-4E66-8336-58B983170327}" destId="{7D91D5DE-BF05-4CCE-B3D9-02B782979559}" srcOrd="1" destOrd="0" presId="urn:microsoft.com/office/officeart/2005/8/layout/radial5"/>
    <dgm:cxn modelId="{E3F2AFFE-A2E9-471E-9E8E-ABFCD051F8EE}" type="presOf" srcId="{72A41073-0E9D-4875-AC76-6A8DE937DDB6}" destId="{60FE740B-DD17-4211-9BF5-37D1726F4311}" srcOrd="1" destOrd="0" presId="urn:microsoft.com/office/officeart/2005/8/layout/radial5"/>
    <dgm:cxn modelId="{182BA509-FDA2-49E1-A74D-C7471AA4A509}" type="presOf" srcId="{FBDABB6F-5911-4E08-891E-9BB6771FE5D0}" destId="{DF278A51-66AE-4EAF-A6B4-3E93EFB045EB}" srcOrd="0" destOrd="0" presId="urn:microsoft.com/office/officeart/2005/8/layout/radial5"/>
    <dgm:cxn modelId="{0C678DB5-A97D-4F0A-9F69-2127767D7C0A}" type="presOf" srcId="{16B2A2A6-982D-475A-81FA-3A6909BCAA4B}" destId="{4F2EF5C5-7226-4F82-AB1D-E7A1F7A84D3C}" srcOrd="0" destOrd="0" presId="urn:microsoft.com/office/officeart/2005/8/layout/radial5"/>
    <dgm:cxn modelId="{44B31379-501B-4A07-AEBE-FEF9C4F71F5B}" type="presOf" srcId="{72A41073-0E9D-4875-AC76-6A8DE937DDB6}" destId="{13B8CA79-5F29-451C-9F3C-AB6700DB7883}" srcOrd="0" destOrd="0" presId="urn:microsoft.com/office/officeart/2005/8/layout/radial5"/>
    <dgm:cxn modelId="{01F35DFD-AAE8-4AE9-A725-65FB4FB50AC7}" srcId="{D251816C-4F39-44C8-B4E0-275929472597}" destId="{7706D3D9-492C-4BFA-BCB8-5620EE74DD58}" srcOrd="1" destOrd="0" parTransId="{72A41073-0E9D-4875-AC76-6A8DE937DDB6}" sibTransId="{3C3A0992-9FE2-48EA-A376-76DED61439FA}"/>
    <dgm:cxn modelId="{9C0D33F2-4F69-4E8B-8A01-970B3FF4CB6A}" type="presParOf" srcId="{DF278A51-66AE-4EAF-A6B4-3E93EFB045EB}" destId="{E7188E4E-21EB-49B9-8917-352FC578C679}" srcOrd="0" destOrd="0" presId="urn:microsoft.com/office/officeart/2005/8/layout/radial5"/>
    <dgm:cxn modelId="{193A0A0D-7B76-4F83-B9D0-FBF0ECAE3995}" type="presParOf" srcId="{DF278A51-66AE-4EAF-A6B4-3E93EFB045EB}" destId="{4F2EF5C5-7226-4F82-AB1D-E7A1F7A84D3C}" srcOrd="1" destOrd="0" presId="urn:microsoft.com/office/officeart/2005/8/layout/radial5"/>
    <dgm:cxn modelId="{78A10307-F315-4D07-A195-CD0659B58BCA}" type="presParOf" srcId="{4F2EF5C5-7226-4F82-AB1D-E7A1F7A84D3C}" destId="{9C06E2C9-2D10-46F9-8024-2221FD81B99F}" srcOrd="0" destOrd="0" presId="urn:microsoft.com/office/officeart/2005/8/layout/radial5"/>
    <dgm:cxn modelId="{4D43DE7E-0341-4E0B-929B-80DE09F8DA8B}" type="presParOf" srcId="{DF278A51-66AE-4EAF-A6B4-3E93EFB045EB}" destId="{5F5E1BDF-9140-45E4-95A0-B77C69D14374}" srcOrd="2" destOrd="0" presId="urn:microsoft.com/office/officeart/2005/8/layout/radial5"/>
    <dgm:cxn modelId="{DD6B7B8B-8518-4DA1-946C-FEF4AD46C653}" type="presParOf" srcId="{DF278A51-66AE-4EAF-A6B4-3E93EFB045EB}" destId="{13B8CA79-5F29-451C-9F3C-AB6700DB7883}" srcOrd="3" destOrd="0" presId="urn:microsoft.com/office/officeart/2005/8/layout/radial5"/>
    <dgm:cxn modelId="{603EC103-C484-4176-BC65-1FE65353B682}" type="presParOf" srcId="{13B8CA79-5F29-451C-9F3C-AB6700DB7883}" destId="{60FE740B-DD17-4211-9BF5-37D1726F4311}" srcOrd="0" destOrd="0" presId="urn:microsoft.com/office/officeart/2005/8/layout/radial5"/>
    <dgm:cxn modelId="{8D60ECFD-EA2F-40A7-A287-D5B211FF714A}" type="presParOf" srcId="{DF278A51-66AE-4EAF-A6B4-3E93EFB045EB}" destId="{2BB6ABA7-27C0-4A98-9645-231E9E477E95}" srcOrd="4" destOrd="0" presId="urn:microsoft.com/office/officeart/2005/8/layout/radial5"/>
    <dgm:cxn modelId="{A1669B08-D0DD-4F86-B3C8-9061A00AE543}" type="presParOf" srcId="{DF278A51-66AE-4EAF-A6B4-3E93EFB045EB}" destId="{D6DCEB12-BD01-4D07-AA1E-EFBC709B5A02}" srcOrd="5" destOrd="0" presId="urn:microsoft.com/office/officeart/2005/8/layout/radial5"/>
    <dgm:cxn modelId="{97070F25-557E-4C6C-8E41-ECCACB6A6E65}" type="presParOf" srcId="{D6DCEB12-BD01-4D07-AA1E-EFBC709B5A02}" destId="{FC877842-2431-4A79-A3D6-6761E08D9BE4}" srcOrd="0" destOrd="0" presId="urn:microsoft.com/office/officeart/2005/8/layout/radial5"/>
    <dgm:cxn modelId="{E9392BDC-56B4-44DD-BF58-BE3AF87F4323}" type="presParOf" srcId="{DF278A51-66AE-4EAF-A6B4-3E93EFB045EB}" destId="{6D1D7A1F-3B9D-4480-8134-DC8335CCEE11}" srcOrd="6" destOrd="0" presId="urn:microsoft.com/office/officeart/2005/8/layout/radial5"/>
    <dgm:cxn modelId="{8B695D6B-37F6-43E2-B146-3B89B410B4D7}" type="presParOf" srcId="{DF278A51-66AE-4EAF-A6B4-3E93EFB045EB}" destId="{391B45C2-1603-4D24-BE5E-9523F2C2E4A0}" srcOrd="7" destOrd="0" presId="urn:microsoft.com/office/officeart/2005/8/layout/radial5"/>
    <dgm:cxn modelId="{AEC67952-712D-4B96-9DAC-03AFB4D8C95E}" type="presParOf" srcId="{391B45C2-1603-4D24-BE5E-9523F2C2E4A0}" destId="{7D91D5DE-BF05-4CCE-B3D9-02B782979559}" srcOrd="0" destOrd="0" presId="urn:microsoft.com/office/officeart/2005/8/layout/radial5"/>
    <dgm:cxn modelId="{4655F797-60C0-47ED-9047-E19DCF8C492E}" type="presParOf" srcId="{DF278A51-66AE-4EAF-A6B4-3E93EFB045EB}" destId="{C3398A70-D98F-4334-ABAA-CF59D2D8E235}" srcOrd="8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C63E17-6800-422E-ADD6-AAE3CCBBBDCD}" type="doc">
      <dgm:prSet loTypeId="urn:microsoft.com/office/officeart/2005/8/layout/radial5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3D0B091-5CB0-4393-AAA9-5FFD5ED3B451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Мероприятия Семейного клуба </a:t>
          </a:r>
        </a:p>
        <a:p>
          <a:r>
            <a:rPr lang="ru-RU" sz="1600" b="1" dirty="0" smtClean="0">
              <a:solidFill>
                <a:schemeClr val="tx1"/>
              </a:solidFill>
            </a:rPr>
            <a:t>«Дом радости»</a:t>
          </a:r>
          <a:endParaRPr lang="ru-RU" sz="1600" b="1" dirty="0">
            <a:solidFill>
              <a:schemeClr val="tx1"/>
            </a:solidFill>
          </a:endParaRPr>
        </a:p>
      </dgm:t>
    </dgm:pt>
    <dgm:pt modelId="{24A21D02-947C-453C-80C0-F9634AE3C5EC}" type="parTrans" cxnId="{A809DD84-3FA0-4F3C-80F1-549BA70BF7BF}">
      <dgm:prSet/>
      <dgm:spPr/>
      <dgm:t>
        <a:bodyPr/>
        <a:lstStyle/>
        <a:p>
          <a:endParaRPr lang="ru-RU"/>
        </a:p>
      </dgm:t>
    </dgm:pt>
    <dgm:pt modelId="{5AE609AC-970F-4301-B9BC-CE2034D22AB4}" type="sibTrans" cxnId="{A809DD84-3FA0-4F3C-80F1-549BA70BF7BF}">
      <dgm:prSet/>
      <dgm:spPr/>
      <dgm:t>
        <a:bodyPr/>
        <a:lstStyle/>
        <a:p>
          <a:endParaRPr lang="ru-RU"/>
        </a:p>
      </dgm:t>
    </dgm:pt>
    <dgm:pt modelId="{D2882A18-CC6B-4C4C-BC88-713267188941}">
      <dgm:prSet phldrT="[Текст]"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</a:rPr>
            <a:t>Эколого</a:t>
          </a:r>
          <a:r>
            <a:rPr lang="ru-RU" sz="1200" dirty="0" smtClean="0">
              <a:solidFill>
                <a:schemeClr val="tx1"/>
              </a:solidFill>
            </a:rPr>
            <a:t>- оздоровительный поход в нижний парк </a:t>
          </a:r>
        </a:p>
        <a:p>
          <a:r>
            <a:rPr lang="ru-RU" sz="1200" dirty="0" smtClean="0">
              <a:solidFill>
                <a:schemeClr val="tx1"/>
              </a:solidFill>
            </a:rPr>
            <a:t> «Осень на опушке краски разводила» </a:t>
          </a:r>
          <a:endParaRPr lang="ru-RU" sz="1200" dirty="0">
            <a:solidFill>
              <a:schemeClr val="tx1"/>
            </a:solidFill>
          </a:endParaRPr>
        </a:p>
      </dgm:t>
    </dgm:pt>
    <dgm:pt modelId="{5D04D98F-3ED5-4749-A368-13EF4C527838}" type="parTrans" cxnId="{B227500B-7C56-4EA4-B3E0-D585138A5E69}">
      <dgm:prSet/>
      <dgm:spPr/>
      <dgm:t>
        <a:bodyPr/>
        <a:lstStyle/>
        <a:p>
          <a:endParaRPr lang="ru-RU"/>
        </a:p>
      </dgm:t>
    </dgm:pt>
    <dgm:pt modelId="{0B959470-CA48-417F-9BD8-4601141A43B7}" type="sibTrans" cxnId="{B227500B-7C56-4EA4-B3E0-D585138A5E69}">
      <dgm:prSet/>
      <dgm:spPr/>
      <dgm:t>
        <a:bodyPr/>
        <a:lstStyle/>
        <a:p>
          <a:endParaRPr lang="ru-RU"/>
        </a:p>
      </dgm:t>
    </dgm:pt>
    <dgm:pt modelId="{9F448CB8-9C38-4ABC-AC88-23CACAF06CF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Поездка в батут –центр «</a:t>
          </a:r>
          <a:r>
            <a:rPr lang="en-US" dirty="0" smtClean="0">
              <a:solidFill>
                <a:schemeClr val="tx1"/>
              </a:solidFill>
            </a:rPr>
            <a:t>Max- Fan</a:t>
          </a:r>
          <a:r>
            <a:rPr lang="ru-RU" dirty="0" smtClean="0">
              <a:solidFill>
                <a:schemeClr val="tx1"/>
              </a:solidFill>
            </a:rPr>
            <a:t>» в г.Кунгур</a:t>
          </a:r>
          <a:endParaRPr lang="ru-RU" dirty="0">
            <a:solidFill>
              <a:schemeClr val="tx1"/>
            </a:solidFill>
          </a:endParaRPr>
        </a:p>
      </dgm:t>
    </dgm:pt>
    <dgm:pt modelId="{D4B9AF43-81F6-4BE4-8C83-D1FD044137A6}" type="parTrans" cxnId="{0F03EEE4-67F5-4663-8E28-050A2910BD21}">
      <dgm:prSet/>
      <dgm:spPr/>
      <dgm:t>
        <a:bodyPr/>
        <a:lstStyle/>
        <a:p>
          <a:endParaRPr lang="ru-RU"/>
        </a:p>
      </dgm:t>
    </dgm:pt>
    <dgm:pt modelId="{0D8D1476-4D97-432E-81FD-2D19958554C5}" type="sibTrans" cxnId="{0F03EEE4-67F5-4663-8E28-050A2910BD21}">
      <dgm:prSet/>
      <dgm:spPr/>
      <dgm:t>
        <a:bodyPr/>
        <a:lstStyle/>
        <a:p>
          <a:endParaRPr lang="ru-RU"/>
        </a:p>
      </dgm:t>
    </dgm:pt>
    <dgm:pt modelId="{CE453FA7-3F01-4AEA-B381-7D4E15CD99C4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Семейная прогулка </a:t>
          </a:r>
          <a:r>
            <a:rPr lang="ru-RU" dirty="0" smtClean="0">
              <a:solidFill>
                <a:schemeClr val="tx1"/>
              </a:solidFill>
            </a:rPr>
            <a:t>в Сосновый бор</a:t>
          </a:r>
          <a:endParaRPr lang="ru-RU" dirty="0">
            <a:solidFill>
              <a:schemeClr val="tx1"/>
            </a:solidFill>
          </a:endParaRPr>
        </a:p>
      </dgm:t>
    </dgm:pt>
    <dgm:pt modelId="{02F53EA6-39B7-4EB7-9B3C-EC5163527625}" type="parTrans" cxnId="{44685958-C820-45A2-829E-A3C16E35A897}">
      <dgm:prSet/>
      <dgm:spPr/>
      <dgm:t>
        <a:bodyPr/>
        <a:lstStyle/>
        <a:p>
          <a:endParaRPr lang="ru-RU"/>
        </a:p>
      </dgm:t>
    </dgm:pt>
    <dgm:pt modelId="{191C7BE9-8D20-4784-BECC-A8B0B55E8BF1}" type="sibTrans" cxnId="{44685958-C820-45A2-829E-A3C16E35A897}">
      <dgm:prSet/>
      <dgm:spPr/>
      <dgm:t>
        <a:bodyPr/>
        <a:lstStyle/>
        <a:p>
          <a:endParaRPr lang="ru-RU"/>
        </a:p>
      </dgm:t>
    </dgm:pt>
    <dgm:pt modelId="{79F1256D-25EC-4A8F-8CE4-84CB14305EC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Автотуризм </a:t>
          </a:r>
        </a:p>
        <a:p>
          <a:r>
            <a:rPr lang="ru-RU" dirty="0" smtClean="0">
              <a:solidFill>
                <a:schemeClr val="tx1"/>
              </a:solidFill>
            </a:rPr>
            <a:t>в с. Ключи</a:t>
          </a:r>
          <a:endParaRPr lang="ru-RU" dirty="0">
            <a:solidFill>
              <a:schemeClr val="tx1"/>
            </a:solidFill>
          </a:endParaRPr>
        </a:p>
      </dgm:t>
    </dgm:pt>
    <dgm:pt modelId="{09D55D33-1AC7-4542-ACA8-545E139AA0B1}" type="parTrans" cxnId="{A8D527B8-91ED-4448-A6D4-74252961B84D}">
      <dgm:prSet/>
      <dgm:spPr/>
      <dgm:t>
        <a:bodyPr/>
        <a:lstStyle/>
        <a:p>
          <a:endParaRPr lang="ru-RU"/>
        </a:p>
      </dgm:t>
    </dgm:pt>
    <dgm:pt modelId="{C8FB0A8B-60BD-40E0-929A-D2F42FD593BA}" type="sibTrans" cxnId="{A8D527B8-91ED-4448-A6D4-74252961B84D}">
      <dgm:prSet/>
      <dgm:spPr/>
      <dgm:t>
        <a:bodyPr/>
        <a:lstStyle/>
        <a:p>
          <a:endParaRPr lang="ru-RU"/>
        </a:p>
      </dgm:t>
    </dgm:pt>
    <dgm:pt modelId="{47B64816-CB55-4CC3-9EB2-F7415211712C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Поездка в бассейн на курорт Ключи</a:t>
          </a:r>
          <a:endParaRPr lang="ru-RU" dirty="0">
            <a:solidFill>
              <a:schemeClr val="tx1"/>
            </a:solidFill>
          </a:endParaRPr>
        </a:p>
      </dgm:t>
    </dgm:pt>
    <dgm:pt modelId="{5B601866-92CC-4E90-9471-58ADD39A413F}" type="parTrans" cxnId="{9BEB45FD-060E-44E5-8FB0-895C48E08F84}">
      <dgm:prSet/>
      <dgm:spPr/>
      <dgm:t>
        <a:bodyPr/>
        <a:lstStyle/>
        <a:p>
          <a:endParaRPr lang="ru-RU"/>
        </a:p>
      </dgm:t>
    </dgm:pt>
    <dgm:pt modelId="{23B45F3D-FD4B-4716-9E06-E3AB091EAB33}" type="sibTrans" cxnId="{9BEB45FD-060E-44E5-8FB0-895C48E08F84}">
      <dgm:prSet/>
      <dgm:spPr/>
      <dgm:t>
        <a:bodyPr/>
        <a:lstStyle/>
        <a:p>
          <a:endParaRPr lang="ru-RU"/>
        </a:p>
      </dgm:t>
    </dgm:pt>
    <dgm:pt modelId="{A73AAFB7-2EC3-46A9-A935-08972509C3BC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Прогулка выходного дня «Вместе на каток»</a:t>
          </a:r>
          <a:endParaRPr lang="ru-RU" dirty="0">
            <a:solidFill>
              <a:schemeClr val="tx1"/>
            </a:solidFill>
          </a:endParaRPr>
        </a:p>
      </dgm:t>
    </dgm:pt>
    <dgm:pt modelId="{2E02D016-F84E-48EF-9344-794D1FB12D4D}" type="parTrans" cxnId="{D081D6EB-AF20-49E8-8E8E-FEBBFC4C0461}">
      <dgm:prSet/>
      <dgm:spPr/>
      <dgm:t>
        <a:bodyPr/>
        <a:lstStyle/>
        <a:p>
          <a:endParaRPr lang="ru-RU"/>
        </a:p>
      </dgm:t>
    </dgm:pt>
    <dgm:pt modelId="{B9058B48-DDAA-4AD6-8EE0-5FB71022F319}" type="sibTrans" cxnId="{D081D6EB-AF20-49E8-8E8E-FEBBFC4C0461}">
      <dgm:prSet/>
      <dgm:spPr/>
      <dgm:t>
        <a:bodyPr/>
        <a:lstStyle/>
        <a:p>
          <a:endParaRPr lang="ru-RU"/>
        </a:p>
      </dgm:t>
    </dgm:pt>
    <dgm:pt modelId="{ED865ECE-0B55-4C62-8F49-F4E3DA07D147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 Прогулка выходного дня в верхний парк «</a:t>
          </a:r>
          <a:r>
            <a:rPr lang="ru-RU" dirty="0" err="1" smtClean="0">
              <a:solidFill>
                <a:schemeClr val="tx1"/>
              </a:solidFill>
            </a:rPr>
            <a:t>Фликеры</a:t>
          </a:r>
          <a:r>
            <a:rPr lang="ru-RU" dirty="0" smtClean="0">
              <a:solidFill>
                <a:schemeClr val="tx1"/>
              </a:solidFill>
            </a:rPr>
            <a:t>»</a:t>
          </a:r>
          <a:endParaRPr lang="ru-RU" dirty="0">
            <a:solidFill>
              <a:schemeClr val="tx1"/>
            </a:solidFill>
          </a:endParaRPr>
        </a:p>
      </dgm:t>
    </dgm:pt>
    <dgm:pt modelId="{8B800C9A-0EBF-4FF4-9142-1E85001EBF34}" type="parTrans" cxnId="{E7B125B2-ACF0-4BA6-883A-51C1FABEDE04}">
      <dgm:prSet/>
      <dgm:spPr/>
      <dgm:t>
        <a:bodyPr/>
        <a:lstStyle/>
        <a:p>
          <a:endParaRPr lang="ru-RU"/>
        </a:p>
      </dgm:t>
    </dgm:pt>
    <dgm:pt modelId="{D3A1CE98-F19A-4AC7-995C-CB04BC4099A5}" type="sibTrans" cxnId="{E7B125B2-ACF0-4BA6-883A-51C1FABEDE04}">
      <dgm:prSet/>
      <dgm:spPr/>
      <dgm:t>
        <a:bodyPr/>
        <a:lstStyle/>
        <a:p>
          <a:endParaRPr lang="ru-RU"/>
        </a:p>
      </dgm:t>
    </dgm:pt>
    <dgm:pt modelId="{2CBB1442-615B-49EF-9006-CC6EEF21A101}" type="pres">
      <dgm:prSet presAssocID="{5BC63E17-6800-422E-ADD6-AAE3CCBBBDC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3FAC86-6760-4278-8644-46987B66032B}" type="pres">
      <dgm:prSet presAssocID="{73D0B091-5CB0-4393-AAA9-5FFD5ED3B451}" presName="centerShape" presStyleLbl="node0" presStyleIdx="0" presStyleCnt="1" custScaleX="273615" custScaleY="133998"/>
      <dgm:spPr/>
      <dgm:t>
        <a:bodyPr/>
        <a:lstStyle/>
        <a:p>
          <a:endParaRPr lang="ru-RU"/>
        </a:p>
      </dgm:t>
    </dgm:pt>
    <dgm:pt modelId="{B291A1BE-5B07-4726-852B-974C9D7DEA3C}" type="pres">
      <dgm:prSet presAssocID="{5D04D98F-3ED5-4749-A368-13EF4C527838}" presName="parTrans" presStyleLbl="sibTrans2D1" presStyleIdx="0" presStyleCnt="7"/>
      <dgm:spPr/>
      <dgm:t>
        <a:bodyPr/>
        <a:lstStyle/>
        <a:p>
          <a:endParaRPr lang="ru-RU"/>
        </a:p>
      </dgm:t>
    </dgm:pt>
    <dgm:pt modelId="{A4B80C4D-D179-4C6F-8D8F-EDE7F1135601}" type="pres">
      <dgm:prSet presAssocID="{5D04D98F-3ED5-4749-A368-13EF4C527838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804D76E5-08C9-4075-9055-EBE05A503713}" type="pres">
      <dgm:prSet presAssocID="{D2882A18-CC6B-4C4C-BC88-713267188941}" presName="node" presStyleLbl="node1" presStyleIdx="0" presStyleCnt="7" custScaleX="216471" custScaleY="112441" custRadScaleRad="96282" custRadScaleInc="-25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98CC5-FD28-49E6-B114-050CEC67FC73}" type="pres">
      <dgm:prSet presAssocID="{8B800C9A-0EBF-4FF4-9142-1E85001EBF34}" presName="parTrans" presStyleLbl="sibTrans2D1" presStyleIdx="1" presStyleCnt="7"/>
      <dgm:spPr/>
      <dgm:t>
        <a:bodyPr/>
        <a:lstStyle/>
        <a:p>
          <a:endParaRPr lang="ru-RU"/>
        </a:p>
      </dgm:t>
    </dgm:pt>
    <dgm:pt modelId="{D4556931-7F95-4D49-82B0-41253E5249C7}" type="pres">
      <dgm:prSet presAssocID="{8B800C9A-0EBF-4FF4-9142-1E85001EBF34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C8AE0D1C-312A-4DE3-9289-2BF0C08488F7}" type="pres">
      <dgm:prSet presAssocID="{ED865ECE-0B55-4C62-8F49-F4E3DA07D147}" presName="node" presStyleLbl="node1" presStyleIdx="1" presStyleCnt="7" custScaleX="173689" custRadScaleRad="156452" custRadScaleInc="370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66F90-098D-4007-9D7A-4354BA2FAC95}" type="pres">
      <dgm:prSet presAssocID="{D4B9AF43-81F6-4BE4-8C83-D1FD044137A6}" presName="parTrans" presStyleLbl="sibTrans2D1" presStyleIdx="2" presStyleCnt="7"/>
      <dgm:spPr/>
      <dgm:t>
        <a:bodyPr/>
        <a:lstStyle/>
        <a:p>
          <a:endParaRPr lang="ru-RU"/>
        </a:p>
      </dgm:t>
    </dgm:pt>
    <dgm:pt modelId="{D0DE5504-5843-4164-A263-BABD1C10C966}" type="pres">
      <dgm:prSet presAssocID="{D4B9AF43-81F6-4BE4-8C83-D1FD044137A6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A0F64917-4D51-4144-9FC9-778104CAD1B7}" type="pres">
      <dgm:prSet presAssocID="{9F448CB8-9C38-4ABC-AC88-23CACAF06CF9}" presName="node" presStyleLbl="node1" presStyleIdx="2" presStyleCnt="7" custScaleX="160869" custScaleY="109667" custRadScaleRad="165776" custRadScaleInc="-30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97526-2A30-43C0-81F2-444FFE4A1917}" type="pres">
      <dgm:prSet presAssocID="{2E02D016-F84E-48EF-9344-794D1FB12D4D}" presName="parTrans" presStyleLbl="sibTrans2D1" presStyleIdx="3" presStyleCnt="7"/>
      <dgm:spPr/>
      <dgm:t>
        <a:bodyPr/>
        <a:lstStyle/>
        <a:p>
          <a:endParaRPr lang="ru-RU"/>
        </a:p>
      </dgm:t>
    </dgm:pt>
    <dgm:pt modelId="{FFEFEB49-292A-4084-BCA2-06B62D54876E}" type="pres">
      <dgm:prSet presAssocID="{2E02D016-F84E-48EF-9344-794D1FB12D4D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FCC6BB56-A3AB-46FE-BC54-DD69A67EEDA5}" type="pres">
      <dgm:prSet presAssocID="{A73AAFB7-2EC3-46A9-A935-08972509C3BC}" presName="node" presStyleLbl="node1" presStyleIdx="3" presStyleCnt="7" custScaleX="176307" custRadScaleRad="126049" custRadScaleInc="-82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A140A-A40C-491E-B6B7-61F5957161CE}" type="pres">
      <dgm:prSet presAssocID="{02F53EA6-39B7-4EB7-9B3C-EC5163527625}" presName="parTrans" presStyleLbl="sibTrans2D1" presStyleIdx="4" presStyleCnt="7"/>
      <dgm:spPr/>
      <dgm:t>
        <a:bodyPr/>
        <a:lstStyle/>
        <a:p>
          <a:endParaRPr lang="ru-RU"/>
        </a:p>
      </dgm:t>
    </dgm:pt>
    <dgm:pt modelId="{0F521C74-C079-445C-A29B-AFC3EC5B4625}" type="pres">
      <dgm:prSet presAssocID="{02F53EA6-39B7-4EB7-9B3C-EC5163527625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D4CFB91C-D62A-4969-B7C0-99B3516C0CC3}" type="pres">
      <dgm:prSet presAssocID="{CE453FA7-3F01-4AEA-B381-7D4E15CD99C4}" presName="node" presStyleLbl="node1" presStyleIdx="4" presStyleCnt="7" custScaleX="170519" custRadScaleRad="114398" custRadScaleInc="59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08B4E-1FEE-4CEB-8A3F-B4691663FA41}" type="pres">
      <dgm:prSet presAssocID="{09D55D33-1AC7-4542-ACA8-545E139AA0B1}" presName="parTrans" presStyleLbl="sibTrans2D1" presStyleIdx="5" presStyleCnt="7"/>
      <dgm:spPr/>
      <dgm:t>
        <a:bodyPr/>
        <a:lstStyle/>
        <a:p>
          <a:endParaRPr lang="ru-RU"/>
        </a:p>
      </dgm:t>
    </dgm:pt>
    <dgm:pt modelId="{20BF9193-9BF6-4BEF-85ED-167EE00AB7DC}" type="pres">
      <dgm:prSet presAssocID="{09D55D33-1AC7-4542-ACA8-545E139AA0B1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17655F42-FC51-4418-A793-DEC2EB404B49}" type="pres">
      <dgm:prSet presAssocID="{79F1256D-25EC-4A8F-8CE4-84CB14305EC9}" presName="node" presStyleLbl="node1" presStyleIdx="5" presStyleCnt="7" custScaleX="170941" custScaleY="106893" custRadScaleRad="167562" custRadScaleInc="31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751CE-EE96-4CED-8B73-1245F7544FB1}" type="pres">
      <dgm:prSet presAssocID="{5B601866-92CC-4E90-9471-58ADD39A413F}" presName="parTrans" presStyleLbl="sibTrans2D1" presStyleIdx="6" presStyleCnt="7"/>
      <dgm:spPr/>
      <dgm:t>
        <a:bodyPr/>
        <a:lstStyle/>
        <a:p>
          <a:endParaRPr lang="ru-RU"/>
        </a:p>
      </dgm:t>
    </dgm:pt>
    <dgm:pt modelId="{82FFBC7C-A0AA-4878-8990-858548B1AEF3}" type="pres">
      <dgm:prSet presAssocID="{5B601866-92CC-4E90-9471-58ADD39A413F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6B3943C5-D419-4E8C-AB2C-3F4C15CC73D1}" type="pres">
      <dgm:prSet presAssocID="{47B64816-CB55-4CC3-9EB2-F7415211712C}" presName="node" presStyleLbl="node1" presStyleIdx="6" presStyleCnt="7" custScaleX="179114" custRadScaleRad="171068" custRadScaleInc="-53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1B5E0B-E485-4D84-98BF-C204B6C08751}" type="presOf" srcId="{A73AAFB7-2EC3-46A9-A935-08972509C3BC}" destId="{FCC6BB56-A3AB-46FE-BC54-DD69A67EEDA5}" srcOrd="0" destOrd="0" presId="urn:microsoft.com/office/officeart/2005/8/layout/radial5"/>
    <dgm:cxn modelId="{AD57CE94-4030-466A-8391-F7B4874CFD83}" type="presOf" srcId="{2E02D016-F84E-48EF-9344-794D1FB12D4D}" destId="{07597526-2A30-43C0-81F2-444FFE4A1917}" srcOrd="0" destOrd="0" presId="urn:microsoft.com/office/officeart/2005/8/layout/radial5"/>
    <dgm:cxn modelId="{876A543F-44AD-4F0B-87F9-9EDB26CE68E0}" type="presOf" srcId="{D4B9AF43-81F6-4BE4-8C83-D1FD044137A6}" destId="{70866F90-098D-4007-9D7A-4354BA2FAC95}" srcOrd="0" destOrd="0" presId="urn:microsoft.com/office/officeart/2005/8/layout/radial5"/>
    <dgm:cxn modelId="{DD918082-98C9-4CD8-BD3A-0FDDDB213DA9}" type="presOf" srcId="{5B601866-92CC-4E90-9471-58ADD39A413F}" destId="{82FFBC7C-A0AA-4878-8990-858548B1AEF3}" srcOrd="1" destOrd="0" presId="urn:microsoft.com/office/officeart/2005/8/layout/radial5"/>
    <dgm:cxn modelId="{FFBE41FF-69A4-4A21-8990-0FDE3AD4F0F3}" type="presOf" srcId="{D2882A18-CC6B-4C4C-BC88-713267188941}" destId="{804D76E5-08C9-4075-9055-EBE05A503713}" srcOrd="0" destOrd="0" presId="urn:microsoft.com/office/officeart/2005/8/layout/radial5"/>
    <dgm:cxn modelId="{CA3B9ACA-9BD6-4E86-8A7B-2F8A1626AACB}" type="presOf" srcId="{D4B9AF43-81F6-4BE4-8C83-D1FD044137A6}" destId="{D0DE5504-5843-4164-A263-BABD1C10C966}" srcOrd="1" destOrd="0" presId="urn:microsoft.com/office/officeart/2005/8/layout/radial5"/>
    <dgm:cxn modelId="{0D13AAA1-5AD6-4B02-8C75-2E0C623F082A}" type="presOf" srcId="{73D0B091-5CB0-4393-AAA9-5FFD5ED3B451}" destId="{673FAC86-6760-4278-8644-46987B66032B}" srcOrd="0" destOrd="0" presId="urn:microsoft.com/office/officeart/2005/8/layout/radial5"/>
    <dgm:cxn modelId="{9BEB45FD-060E-44E5-8FB0-895C48E08F84}" srcId="{73D0B091-5CB0-4393-AAA9-5FFD5ED3B451}" destId="{47B64816-CB55-4CC3-9EB2-F7415211712C}" srcOrd="6" destOrd="0" parTransId="{5B601866-92CC-4E90-9471-58ADD39A413F}" sibTransId="{23B45F3D-FD4B-4716-9E06-E3AB091EAB33}"/>
    <dgm:cxn modelId="{FA258570-782A-4F9A-8F42-29AD833FEE9B}" type="presOf" srcId="{9F448CB8-9C38-4ABC-AC88-23CACAF06CF9}" destId="{A0F64917-4D51-4144-9FC9-778104CAD1B7}" srcOrd="0" destOrd="0" presId="urn:microsoft.com/office/officeart/2005/8/layout/radial5"/>
    <dgm:cxn modelId="{B227500B-7C56-4EA4-B3E0-D585138A5E69}" srcId="{73D0B091-5CB0-4393-AAA9-5FFD5ED3B451}" destId="{D2882A18-CC6B-4C4C-BC88-713267188941}" srcOrd="0" destOrd="0" parTransId="{5D04D98F-3ED5-4749-A368-13EF4C527838}" sibTransId="{0B959470-CA48-417F-9BD8-4601141A43B7}"/>
    <dgm:cxn modelId="{637EA57A-8E0A-4F21-A3BA-9B5FA1CC9152}" type="presOf" srcId="{CE453FA7-3F01-4AEA-B381-7D4E15CD99C4}" destId="{D4CFB91C-D62A-4969-B7C0-99B3516C0CC3}" srcOrd="0" destOrd="0" presId="urn:microsoft.com/office/officeart/2005/8/layout/radial5"/>
    <dgm:cxn modelId="{9D63D9D8-6E21-4A7B-A297-D6EF4DFAA1AA}" type="presOf" srcId="{5D04D98F-3ED5-4749-A368-13EF4C527838}" destId="{A4B80C4D-D179-4C6F-8D8F-EDE7F1135601}" srcOrd="1" destOrd="0" presId="urn:microsoft.com/office/officeart/2005/8/layout/radial5"/>
    <dgm:cxn modelId="{A0A3461A-FC01-4576-B270-4933E43D2863}" type="presOf" srcId="{02F53EA6-39B7-4EB7-9B3C-EC5163527625}" destId="{306A140A-A40C-491E-B6B7-61F5957161CE}" srcOrd="0" destOrd="0" presId="urn:microsoft.com/office/officeart/2005/8/layout/radial5"/>
    <dgm:cxn modelId="{2BC99A25-6806-4F5D-AF8F-078156717A78}" type="presOf" srcId="{5B601866-92CC-4E90-9471-58ADD39A413F}" destId="{75A751CE-EE96-4CED-8B73-1245F7544FB1}" srcOrd="0" destOrd="0" presId="urn:microsoft.com/office/officeart/2005/8/layout/radial5"/>
    <dgm:cxn modelId="{C8FF14F9-CD66-4250-B422-5BEEEDFB5A8D}" type="presOf" srcId="{5BC63E17-6800-422E-ADD6-AAE3CCBBBDCD}" destId="{2CBB1442-615B-49EF-9006-CC6EEF21A101}" srcOrd="0" destOrd="0" presId="urn:microsoft.com/office/officeart/2005/8/layout/radial5"/>
    <dgm:cxn modelId="{0F03EEE4-67F5-4663-8E28-050A2910BD21}" srcId="{73D0B091-5CB0-4393-AAA9-5FFD5ED3B451}" destId="{9F448CB8-9C38-4ABC-AC88-23CACAF06CF9}" srcOrd="2" destOrd="0" parTransId="{D4B9AF43-81F6-4BE4-8C83-D1FD044137A6}" sibTransId="{0D8D1476-4D97-432E-81FD-2D19958554C5}"/>
    <dgm:cxn modelId="{A8D527B8-91ED-4448-A6D4-74252961B84D}" srcId="{73D0B091-5CB0-4393-AAA9-5FFD5ED3B451}" destId="{79F1256D-25EC-4A8F-8CE4-84CB14305EC9}" srcOrd="5" destOrd="0" parTransId="{09D55D33-1AC7-4542-ACA8-545E139AA0B1}" sibTransId="{C8FB0A8B-60BD-40E0-929A-D2F42FD593BA}"/>
    <dgm:cxn modelId="{ABFC210A-9467-4A10-AA44-4E8935CB359A}" type="presOf" srcId="{ED865ECE-0B55-4C62-8F49-F4E3DA07D147}" destId="{C8AE0D1C-312A-4DE3-9289-2BF0C08488F7}" srcOrd="0" destOrd="0" presId="urn:microsoft.com/office/officeart/2005/8/layout/radial5"/>
    <dgm:cxn modelId="{008F5B09-A185-4DE9-85DA-CA89229BB4E0}" type="presOf" srcId="{47B64816-CB55-4CC3-9EB2-F7415211712C}" destId="{6B3943C5-D419-4E8C-AB2C-3F4C15CC73D1}" srcOrd="0" destOrd="0" presId="urn:microsoft.com/office/officeart/2005/8/layout/radial5"/>
    <dgm:cxn modelId="{D081D6EB-AF20-49E8-8E8E-FEBBFC4C0461}" srcId="{73D0B091-5CB0-4393-AAA9-5FFD5ED3B451}" destId="{A73AAFB7-2EC3-46A9-A935-08972509C3BC}" srcOrd="3" destOrd="0" parTransId="{2E02D016-F84E-48EF-9344-794D1FB12D4D}" sibTransId="{B9058B48-DDAA-4AD6-8EE0-5FB71022F319}"/>
    <dgm:cxn modelId="{7B7FAF82-9FCF-46A5-A264-DDAE1FDDBB27}" type="presOf" srcId="{79F1256D-25EC-4A8F-8CE4-84CB14305EC9}" destId="{17655F42-FC51-4418-A793-DEC2EB404B49}" srcOrd="0" destOrd="0" presId="urn:microsoft.com/office/officeart/2005/8/layout/radial5"/>
    <dgm:cxn modelId="{F15C2B41-A063-4E11-B8BF-420CCC837D49}" type="presOf" srcId="{09D55D33-1AC7-4542-ACA8-545E139AA0B1}" destId="{20408B4E-1FEE-4CEB-8A3F-B4691663FA41}" srcOrd="0" destOrd="0" presId="urn:microsoft.com/office/officeart/2005/8/layout/radial5"/>
    <dgm:cxn modelId="{35177633-92C0-400B-8A81-A3696ADBD12F}" type="presOf" srcId="{8B800C9A-0EBF-4FF4-9142-1E85001EBF34}" destId="{D4556931-7F95-4D49-82B0-41253E5249C7}" srcOrd="1" destOrd="0" presId="urn:microsoft.com/office/officeart/2005/8/layout/radial5"/>
    <dgm:cxn modelId="{44685958-C820-45A2-829E-A3C16E35A897}" srcId="{73D0B091-5CB0-4393-AAA9-5FFD5ED3B451}" destId="{CE453FA7-3F01-4AEA-B381-7D4E15CD99C4}" srcOrd="4" destOrd="0" parTransId="{02F53EA6-39B7-4EB7-9B3C-EC5163527625}" sibTransId="{191C7BE9-8D20-4784-BECC-A8B0B55E8BF1}"/>
    <dgm:cxn modelId="{2C52544B-A4C6-4551-B74A-33C04682BE09}" type="presOf" srcId="{8B800C9A-0EBF-4FF4-9142-1E85001EBF34}" destId="{5E498CC5-FD28-49E6-B114-050CEC67FC73}" srcOrd="0" destOrd="0" presId="urn:microsoft.com/office/officeart/2005/8/layout/radial5"/>
    <dgm:cxn modelId="{E7B125B2-ACF0-4BA6-883A-51C1FABEDE04}" srcId="{73D0B091-5CB0-4393-AAA9-5FFD5ED3B451}" destId="{ED865ECE-0B55-4C62-8F49-F4E3DA07D147}" srcOrd="1" destOrd="0" parTransId="{8B800C9A-0EBF-4FF4-9142-1E85001EBF34}" sibTransId="{D3A1CE98-F19A-4AC7-995C-CB04BC4099A5}"/>
    <dgm:cxn modelId="{E63EE485-B961-43A5-943A-44F4282E027C}" type="presOf" srcId="{09D55D33-1AC7-4542-ACA8-545E139AA0B1}" destId="{20BF9193-9BF6-4BEF-85ED-167EE00AB7DC}" srcOrd="1" destOrd="0" presId="urn:microsoft.com/office/officeart/2005/8/layout/radial5"/>
    <dgm:cxn modelId="{18D3B95A-DFEA-4FDE-A451-9968FB4DDBA4}" type="presOf" srcId="{02F53EA6-39B7-4EB7-9B3C-EC5163527625}" destId="{0F521C74-C079-445C-A29B-AFC3EC5B4625}" srcOrd="1" destOrd="0" presId="urn:microsoft.com/office/officeart/2005/8/layout/radial5"/>
    <dgm:cxn modelId="{63211CF3-FCC0-4898-8BF8-C4C2F7AED92A}" type="presOf" srcId="{2E02D016-F84E-48EF-9344-794D1FB12D4D}" destId="{FFEFEB49-292A-4084-BCA2-06B62D54876E}" srcOrd="1" destOrd="0" presId="urn:microsoft.com/office/officeart/2005/8/layout/radial5"/>
    <dgm:cxn modelId="{D926AC8A-7016-4973-B85D-944489532343}" type="presOf" srcId="{5D04D98F-3ED5-4749-A368-13EF4C527838}" destId="{B291A1BE-5B07-4726-852B-974C9D7DEA3C}" srcOrd="0" destOrd="0" presId="urn:microsoft.com/office/officeart/2005/8/layout/radial5"/>
    <dgm:cxn modelId="{A809DD84-3FA0-4F3C-80F1-549BA70BF7BF}" srcId="{5BC63E17-6800-422E-ADD6-AAE3CCBBBDCD}" destId="{73D0B091-5CB0-4393-AAA9-5FFD5ED3B451}" srcOrd="0" destOrd="0" parTransId="{24A21D02-947C-453C-80C0-F9634AE3C5EC}" sibTransId="{5AE609AC-970F-4301-B9BC-CE2034D22AB4}"/>
    <dgm:cxn modelId="{DAFE15C3-4078-410D-BCBE-BA5A9AEB0D05}" type="presParOf" srcId="{2CBB1442-615B-49EF-9006-CC6EEF21A101}" destId="{673FAC86-6760-4278-8644-46987B66032B}" srcOrd="0" destOrd="0" presId="urn:microsoft.com/office/officeart/2005/8/layout/radial5"/>
    <dgm:cxn modelId="{59DECF5B-A286-461F-98EB-C7DBCA1DA629}" type="presParOf" srcId="{2CBB1442-615B-49EF-9006-CC6EEF21A101}" destId="{B291A1BE-5B07-4726-852B-974C9D7DEA3C}" srcOrd="1" destOrd="0" presId="urn:microsoft.com/office/officeart/2005/8/layout/radial5"/>
    <dgm:cxn modelId="{BB8375C6-1671-427B-8872-D61B2E1B56E4}" type="presParOf" srcId="{B291A1BE-5B07-4726-852B-974C9D7DEA3C}" destId="{A4B80C4D-D179-4C6F-8D8F-EDE7F1135601}" srcOrd="0" destOrd="0" presId="urn:microsoft.com/office/officeart/2005/8/layout/radial5"/>
    <dgm:cxn modelId="{4DE673F9-93BF-49CC-9D74-41D1CA3325E6}" type="presParOf" srcId="{2CBB1442-615B-49EF-9006-CC6EEF21A101}" destId="{804D76E5-08C9-4075-9055-EBE05A503713}" srcOrd="2" destOrd="0" presId="urn:microsoft.com/office/officeart/2005/8/layout/radial5"/>
    <dgm:cxn modelId="{D206C34F-0E7D-46FC-B430-BAB89F399310}" type="presParOf" srcId="{2CBB1442-615B-49EF-9006-CC6EEF21A101}" destId="{5E498CC5-FD28-49E6-B114-050CEC67FC73}" srcOrd="3" destOrd="0" presId="urn:microsoft.com/office/officeart/2005/8/layout/radial5"/>
    <dgm:cxn modelId="{91DA7510-F798-43F4-8A90-7350D4BC5EDD}" type="presParOf" srcId="{5E498CC5-FD28-49E6-B114-050CEC67FC73}" destId="{D4556931-7F95-4D49-82B0-41253E5249C7}" srcOrd="0" destOrd="0" presId="urn:microsoft.com/office/officeart/2005/8/layout/radial5"/>
    <dgm:cxn modelId="{77C56ADA-F3E5-4C25-AFE3-196FBE9569DC}" type="presParOf" srcId="{2CBB1442-615B-49EF-9006-CC6EEF21A101}" destId="{C8AE0D1C-312A-4DE3-9289-2BF0C08488F7}" srcOrd="4" destOrd="0" presId="urn:microsoft.com/office/officeart/2005/8/layout/radial5"/>
    <dgm:cxn modelId="{D458165F-2D74-42BC-8EA3-EC29F4B0170A}" type="presParOf" srcId="{2CBB1442-615B-49EF-9006-CC6EEF21A101}" destId="{70866F90-098D-4007-9D7A-4354BA2FAC95}" srcOrd="5" destOrd="0" presId="urn:microsoft.com/office/officeart/2005/8/layout/radial5"/>
    <dgm:cxn modelId="{97E7EEB4-9164-4884-955E-7D9F145E4C1E}" type="presParOf" srcId="{70866F90-098D-4007-9D7A-4354BA2FAC95}" destId="{D0DE5504-5843-4164-A263-BABD1C10C966}" srcOrd="0" destOrd="0" presId="urn:microsoft.com/office/officeart/2005/8/layout/radial5"/>
    <dgm:cxn modelId="{958D5627-6779-4B40-AE1B-23AFBFE51242}" type="presParOf" srcId="{2CBB1442-615B-49EF-9006-CC6EEF21A101}" destId="{A0F64917-4D51-4144-9FC9-778104CAD1B7}" srcOrd="6" destOrd="0" presId="urn:microsoft.com/office/officeart/2005/8/layout/radial5"/>
    <dgm:cxn modelId="{41427725-AAD7-435B-9DFE-2CA8995A31C3}" type="presParOf" srcId="{2CBB1442-615B-49EF-9006-CC6EEF21A101}" destId="{07597526-2A30-43C0-81F2-444FFE4A1917}" srcOrd="7" destOrd="0" presId="urn:microsoft.com/office/officeart/2005/8/layout/radial5"/>
    <dgm:cxn modelId="{D712A303-FDEB-491E-B557-23DBDC3DD834}" type="presParOf" srcId="{07597526-2A30-43C0-81F2-444FFE4A1917}" destId="{FFEFEB49-292A-4084-BCA2-06B62D54876E}" srcOrd="0" destOrd="0" presId="urn:microsoft.com/office/officeart/2005/8/layout/radial5"/>
    <dgm:cxn modelId="{E9240652-E388-447B-986A-9902D33E6DD7}" type="presParOf" srcId="{2CBB1442-615B-49EF-9006-CC6EEF21A101}" destId="{FCC6BB56-A3AB-46FE-BC54-DD69A67EEDA5}" srcOrd="8" destOrd="0" presId="urn:microsoft.com/office/officeart/2005/8/layout/radial5"/>
    <dgm:cxn modelId="{C53F1F34-D18F-4CB2-A351-A94019D73747}" type="presParOf" srcId="{2CBB1442-615B-49EF-9006-CC6EEF21A101}" destId="{306A140A-A40C-491E-B6B7-61F5957161CE}" srcOrd="9" destOrd="0" presId="urn:microsoft.com/office/officeart/2005/8/layout/radial5"/>
    <dgm:cxn modelId="{902845E7-183B-4590-B580-5EB770169C54}" type="presParOf" srcId="{306A140A-A40C-491E-B6B7-61F5957161CE}" destId="{0F521C74-C079-445C-A29B-AFC3EC5B4625}" srcOrd="0" destOrd="0" presId="urn:microsoft.com/office/officeart/2005/8/layout/radial5"/>
    <dgm:cxn modelId="{1DF912F6-A089-4433-859A-2A25295D7DD4}" type="presParOf" srcId="{2CBB1442-615B-49EF-9006-CC6EEF21A101}" destId="{D4CFB91C-D62A-4969-B7C0-99B3516C0CC3}" srcOrd="10" destOrd="0" presId="urn:microsoft.com/office/officeart/2005/8/layout/radial5"/>
    <dgm:cxn modelId="{0776775D-456D-4111-86FD-BBC13D0E9ECC}" type="presParOf" srcId="{2CBB1442-615B-49EF-9006-CC6EEF21A101}" destId="{20408B4E-1FEE-4CEB-8A3F-B4691663FA41}" srcOrd="11" destOrd="0" presId="urn:microsoft.com/office/officeart/2005/8/layout/radial5"/>
    <dgm:cxn modelId="{566EDAD4-C3D7-4B8F-A665-181DB8B87D01}" type="presParOf" srcId="{20408B4E-1FEE-4CEB-8A3F-B4691663FA41}" destId="{20BF9193-9BF6-4BEF-85ED-167EE00AB7DC}" srcOrd="0" destOrd="0" presId="urn:microsoft.com/office/officeart/2005/8/layout/radial5"/>
    <dgm:cxn modelId="{2E868D93-0170-4055-8CCC-E771B85041F4}" type="presParOf" srcId="{2CBB1442-615B-49EF-9006-CC6EEF21A101}" destId="{17655F42-FC51-4418-A793-DEC2EB404B49}" srcOrd="12" destOrd="0" presId="urn:microsoft.com/office/officeart/2005/8/layout/radial5"/>
    <dgm:cxn modelId="{54B07EF7-9A5A-4721-B45D-CB4DA072B97C}" type="presParOf" srcId="{2CBB1442-615B-49EF-9006-CC6EEF21A101}" destId="{75A751CE-EE96-4CED-8B73-1245F7544FB1}" srcOrd="13" destOrd="0" presId="urn:microsoft.com/office/officeart/2005/8/layout/radial5"/>
    <dgm:cxn modelId="{817A9078-F465-402D-9D00-43BA587759A6}" type="presParOf" srcId="{75A751CE-EE96-4CED-8B73-1245F7544FB1}" destId="{82FFBC7C-A0AA-4878-8990-858548B1AEF3}" srcOrd="0" destOrd="0" presId="urn:microsoft.com/office/officeart/2005/8/layout/radial5"/>
    <dgm:cxn modelId="{2BC6B863-FD15-4BD9-B195-0BDCEC99577B}" type="presParOf" srcId="{2CBB1442-615B-49EF-9006-CC6EEF21A101}" destId="{6B3943C5-D419-4E8C-AB2C-3F4C15CC73D1}" srcOrd="14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198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253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125275" y="205980"/>
            <a:ext cx="11520488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60640" y="205980"/>
            <a:ext cx="34412237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570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337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149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60638" y="1200152"/>
            <a:ext cx="22966362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679402" y="1200152"/>
            <a:ext cx="22966363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540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255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13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684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472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397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E88D6-4DE3-4EC5-8126-638B5789149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4805-0E36-41CE-B992-35FD0C325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908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.tania10@yandex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НПК 7- постер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58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611560" y="1851671"/>
            <a:ext cx="1872208" cy="1728192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/>
          <a:scene3d>
            <a:camera prst="orthographicFront"/>
            <a:lightRig rig="threePt" dir="t"/>
          </a:scene3d>
          <a:sp3d contourW="12700" prstMaterial="matte">
            <a:contourClr>
              <a:schemeClr val="bg1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392601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Ваша фотография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3795887"/>
            <a:ext cx="5535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Бабушкина Татьяна Сергеевна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Воспитатель 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I </a:t>
            </a:r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квалификационная категория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МДОУ «</a:t>
            </a:r>
            <a:r>
              <a:rPr lang="ru-RU" b="1" dirty="0" err="1" smtClean="0">
                <a:solidFill>
                  <a:schemeClr val="bg1"/>
                </a:solidFill>
                <a:latin typeface="Proxima Nova Rg" panose="02000506030000020004" pitchFamily="50" charset="0"/>
              </a:rPr>
              <a:t>Суксунский</a:t>
            </a:r>
            <a:r>
              <a:rPr lang="ru-RU" b="1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 детский сад Улыбка»</a:t>
            </a:r>
            <a:endParaRPr lang="ru-RU" b="1" dirty="0">
              <a:latin typeface="Proxima Nova Rg" panose="02000506030000020004" pitchFamily="50" charset="0"/>
            </a:endParaRPr>
          </a:p>
        </p:txBody>
      </p:sp>
      <p:pic>
        <p:nvPicPr>
          <p:cNvPr id="8" name="Рисунок 7" descr="Бабушкин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1785932"/>
            <a:ext cx="190500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42959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57158" y="357172"/>
            <a:ext cx="850112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перспективе планируется: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 внедрение инновационных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технологий в процесс взаимодействия с семьями воспитанников.</a:t>
            </a:r>
          </a:p>
          <a:p>
            <a:pPr marL="342900" indent="-3429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Охватывать не только работу, в заданном направлении, с воспитанниками группы «Ягодка», их родителями, но и с педагогами учреждения и за его пределами: участвовать в конференциях различного уровня, публикации, средства массовой информации и т.д., что обеспечивает повышение уровня образованности социума в вопросах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862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НПК 7- постер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4" y="-190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2844" y="2859782"/>
            <a:ext cx="3500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Proxima Nova Rg" panose="02000506030000020004" pitchFamily="50" charset="0"/>
              </a:rPr>
              <a:t>Контакты</a:t>
            </a:r>
            <a:endParaRPr lang="en-US" dirty="0" smtClean="0">
              <a:solidFill>
                <a:schemeClr val="bg1"/>
              </a:solidFill>
              <a:latin typeface="Proxima Nova Rg" panose="02000506030000020004" pitchFamily="50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b.tania10@yandex.ru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Тел. 89523207916</a:t>
            </a:r>
          </a:p>
          <a:p>
            <a:endParaRPr lang="ru-RU" dirty="0">
              <a:solidFill>
                <a:schemeClr val="bg1"/>
              </a:solidFill>
              <a:latin typeface="Proxima Nova Rg" panose="02000506030000020004" pitchFamily="50" charset="0"/>
            </a:endParaRPr>
          </a:p>
          <a:p>
            <a:endParaRPr lang="ru-RU" dirty="0">
              <a:solidFill>
                <a:schemeClr val="bg1"/>
              </a:solidFill>
              <a:latin typeface="Proxima Nova Rg" panose="02000506030000020004" pitchFamily="50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8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85720" y="714362"/>
            <a:ext cx="864399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Семейный клуб </a:t>
            </a:r>
          </a:p>
          <a:p>
            <a:pPr algn="ctr"/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как инновационная технология в образовательном процессе детского сада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62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71472" y="857238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введением Федерального Государственного Образовательного Стандарта большое внимание уделяется охране и укреплению физического, психического здоровья детей , а также работе с родителями, как активными участниками образовательного процесса в ДОУ. 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Изучив методическую литературу, информационные ресурсы и потребности родителей выбрала в своей работе такую инновационную форму как семейный клуб «Дом радости» спортивно- оздоровительного направления. 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078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14348" y="928676"/>
            <a:ext cx="78581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Гармонизация детско-родительских отношений средствами активного отдыха, пропаганда здорового образа жизни и семейных ценностей,  сохранение и укрепление здоровья детей.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078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2910" y="428610"/>
            <a:ext cx="72866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Привлечь родителей к формированию здорового образа жизни у детей, организации активного отдыха семьи;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Содействовать физическому воспитанию дошкольников;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Создать необходимые условия для формирования у детей стойкого стремления к здоровому образу жизни, организовать  здоровый досуг, способствовать  удовлетворению потребности  детей в физическом совершенствовании;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Оказать практическую  помощь членам клуба в  сохранении и укреплении здоровья,  расширить и закрепить теоретические знания о здоровье и здоровом образе жизни.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2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57158" y="428610"/>
            <a:ext cx="850112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Методы 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Практические методы: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совместные игры (индивидуальные, подгрупповые, групповые) , направленные на формирование ЗОЖ;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-походы, экскурсии, поездки;</a:t>
            </a: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Словесные методы: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беседы с родителями (индивидуальные беседы, круглые столы);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объяснение игры и выполнение упражнений.</a:t>
            </a: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Наглядные методы: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показ педагогом упражнений;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трансляция семейного опыта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организация наглядных пособий, стендов, папок передвижек, фотовыставок.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2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457200" y="714362"/>
          <a:ext cx="8186766" cy="38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" name="Схема 20"/>
          <p:cNvGraphicFramePr/>
          <p:nvPr/>
        </p:nvGraphicFramePr>
        <p:xfrm>
          <a:off x="785786" y="357172"/>
          <a:ext cx="757242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3862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85720" y="357172"/>
            <a:ext cx="88582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время работы клуба: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удалось вывести отношения с семьями на новый уровень, где большинство родителей стали считать себя полноправными участниками образовательного процесса;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внедрение инновационных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технологий позволило разнообразить процесс взаимодействия с семьями (имеются положительные отзывы родителей);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анализ заболеваемости детей группы за время работы клуба снизился на 10%;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родители охотно откликнулись на общение с воспитателем, регулярно посещали проводимые мероприятия (в течение двух лет в клуб привлечено 20 семей)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862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НПК 7- постер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85720" y="500048"/>
            <a:ext cx="864399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Семейный клуб «Дом радости» спортивно- оздоровительного направления - это инновационная  технология, помогающая сплотить родительский коллектив и настроить его на дальнейшее сотрудничество с педагогами дошкольного учреждения в вопросах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 также активизировать и транслировать личный опыт каждой семьи.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62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493</Words>
  <Application>Microsoft Office PowerPoint</Application>
  <PresentationFormat>Экран (16:9)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Пользователь Windows</cp:lastModifiedBy>
  <cp:revision>65</cp:revision>
  <dcterms:created xsi:type="dcterms:W3CDTF">2020-12-21T17:16:38Z</dcterms:created>
  <dcterms:modified xsi:type="dcterms:W3CDTF">2021-01-21T10:47:16Z</dcterms:modified>
</cp:coreProperties>
</file>