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:\фоны и шаблоны\a70f927fce7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2F490-F363-4DF6-AD21-0E5CB0B2B458}" type="datetimeFigureOut">
              <a:rPr lang="ru-RU"/>
              <a:pPr>
                <a:defRPr/>
              </a:pPr>
              <a:t>28.09.2021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5DA5E-5BB4-4BAE-99AE-8A2E7296D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ECBBA-E52E-448A-B455-665F8A6B5B04}" type="datetimeFigureOut">
              <a:rPr lang="ru-RU"/>
              <a:pPr>
                <a:defRPr/>
              </a:pPr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6D9EA-146B-4677-9CE1-58F5F3F71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65CA-7A8E-450A-9280-C3E55C5E3712}" type="datetimeFigureOut">
              <a:rPr lang="ru-RU"/>
              <a:pPr>
                <a:defRPr/>
              </a:pPr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7221-3DC5-4BA1-B164-909684E11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28C16-45AF-4A04-AC02-54A4B43E1DCC}" type="datetimeFigureOut">
              <a:rPr lang="ru-RU"/>
              <a:pPr>
                <a:defRPr/>
              </a:pPr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C147-FDD2-4B88-885F-F68933852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97CC-4A38-45D9-9A1B-A6DBBEA3D831}" type="datetimeFigureOut">
              <a:rPr lang="ru-RU"/>
              <a:pPr>
                <a:defRPr/>
              </a:pPr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BD83B-5083-458B-9A0D-0CFE8C2D5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5A448-606F-4DA6-BFC7-A14BF3898A49}" type="datetimeFigureOut">
              <a:rPr lang="ru-RU"/>
              <a:pPr>
                <a:defRPr/>
              </a:pPr>
              <a:t>28.09.2021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12C5-C8D9-45D6-9237-2763ABA1E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FEBBC-A70B-4CBB-B0B3-82262AFBBDB7}" type="datetimeFigureOut">
              <a:rPr lang="ru-RU"/>
              <a:pPr>
                <a:defRPr/>
              </a:pPr>
              <a:t>28.09.2021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BB6C-1401-4A1F-A8B2-9DC1087D9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9D47-56E9-47FA-9765-87D971B8CD4A}" type="datetimeFigureOut">
              <a:rPr lang="ru-RU"/>
              <a:pPr>
                <a:defRPr/>
              </a:pPr>
              <a:t>28.09.2021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6631B-DEE4-4302-B540-6E3561BFA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69B15-C1C5-4C70-A5C0-09EFA71EA78A}" type="datetimeFigureOut">
              <a:rPr lang="ru-RU"/>
              <a:pPr>
                <a:defRPr/>
              </a:pPr>
              <a:t>28.09.2021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D3DD-EDC2-445B-B0A7-FF6693919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E3A7-261B-4550-8713-EAD6EC1E1480}" type="datetimeFigureOut">
              <a:rPr lang="ru-RU"/>
              <a:pPr>
                <a:defRPr/>
              </a:pPr>
              <a:t>28.09.2021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3234-EA42-45CA-9624-6D7027F50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808F7-30A3-41D6-BAE6-144FE47F53AB}" type="datetimeFigureOut">
              <a:rPr lang="ru-RU"/>
              <a:pPr>
                <a:defRPr/>
              </a:pPr>
              <a:t>28.09.2021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2607F-1FE0-44DD-A29A-D80D4B679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3C5F54-3298-4DCB-8920-763A752458E1}" type="datetimeFigureOut">
              <a:rPr lang="ru-RU"/>
              <a:pPr>
                <a:defRPr/>
              </a:pPr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13A0CA-BF36-4F0E-AFE3-E118E0D5E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7" descr="D:\фоны и шаблоны\b4b53c7f7552.jpg"/>
          <p:cNvPicPr>
            <a:picLocks noChangeAspect="1" noChangeArrowheads="1"/>
          </p:cNvPicPr>
          <p:nvPr userDrawn="1"/>
        </p:nvPicPr>
        <p:blipFill>
          <a:blip r:embed="rId13" cstate="print"/>
          <a:srcRect l="19093" r="13950"/>
          <a:stretch>
            <a:fillRect/>
          </a:stretch>
        </p:blipFill>
        <p:spPr bwMode="auto">
          <a:xfrm>
            <a:off x="0" y="0"/>
            <a:ext cx="1714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tihi.ru/pics/2005/08/08-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57166"/>
            <a:ext cx="2994945" cy="33575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928662" y="285728"/>
            <a:ext cx="507209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4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Кто сказал, </a:t>
            </a:r>
          </a:p>
          <a:p>
            <a:pPr algn="ctr" eaLnBrk="1" hangingPunct="1">
              <a:buFontTx/>
              <a:buNone/>
            </a:pPr>
            <a:r>
              <a:rPr lang="ru-RU" sz="4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что надо бросить</a:t>
            </a:r>
          </a:p>
          <a:p>
            <a:pPr algn="ctr" eaLnBrk="1" hangingPunct="1">
              <a:buFontTx/>
              <a:buNone/>
            </a:pPr>
            <a:r>
              <a:rPr lang="ru-RU" sz="4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Песню на войне?</a:t>
            </a:r>
          </a:p>
          <a:p>
            <a:pPr algn="ctr" eaLnBrk="1" hangingPunct="1">
              <a:buFontTx/>
              <a:buNone/>
            </a:pPr>
            <a:r>
              <a:rPr lang="ru-RU" sz="4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После боя </a:t>
            </a:r>
          </a:p>
          <a:p>
            <a:pPr algn="ctr" eaLnBrk="1" hangingPunct="1">
              <a:buFontTx/>
              <a:buNone/>
            </a:pPr>
            <a:r>
              <a:rPr lang="ru-RU" sz="4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сердце просит</a:t>
            </a:r>
          </a:p>
          <a:p>
            <a:pPr algn="ctr" eaLnBrk="1" hangingPunct="1">
              <a:buFontTx/>
              <a:buNone/>
            </a:pPr>
            <a:r>
              <a:rPr lang="ru-RU" sz="4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Музыки вдвойне.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359142"/>
            <a:ext cx="7429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Пусть он вспомнит девушку простую, </a:t>
            </a:r>
            <a:b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Пусть услышит, как она поёт, </a:t>
            </a:r>
            <a:b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Пусть он землю бережёт родную, </a:t>
            </a:r>
            <a:b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А любовь Катюша сбережёт. </a:t>
            </a:r>
            <a:endParaRPr lang="ru-RU" sz="24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2530" name="Picture 2" descr="http://trueimages.ru/img/71/e9/ef0c1cff3fb13388789d17e25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357430"/>
            <a:ext cx="3287934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2" name="Picture 4" descr="http://cs4348.vkontakte.ru/u1256789/-5/x_5c9d3a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00504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71414"/>
            <a:ext cx="7429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Расцветали яблони и груши, </a:t>
            </a:r>
            <a:br>
              <a:rPr lang="ru-RU" sz="2400" b="1" i="1" dirty="0" smtClean="0"/>
            </a:br>
            <a:r>
              <a:rPr lang="ru-RU" sz="2400" b="1" i="1" dirty="0" smtClean="0"/>
              <a:t>Поплыли туманы над рекой. </a:t>
            </a:r>
            <a:br>
              <a:rPr lang="ru-RU" sz="2400" b="1" i="1" dirty="0" smtClean="0"/>
            </a:br>
            <a:r>
              <a:rPr lang="ru-RU" sz="2400" b="1" i="1" dirty="0" smtClean="0"/>
              <a:t>Выходила на берег Катюша, </a:t>
            </a:r>
            <a:br>
              <a:rPr lang="ru-RU" sz="2400" b="1" i="1" dirty="0" smtClean="0"/>
            </a:br>
            <a:r>
              <a:rPr lang="ru-RU" sz="2400" b="1" i="1" dirty="0" smtClean="0"/>
              <a:t>На высокий берег, на крутой.</a:t>
            </a:r>
            <a:r>
              <a:rPr lang="ru-RU" sz="2400" i="1" dirty="0" smtClean="0"/>
              <a:t> </a:t>
            </a:r>
            <a:endParaRPr lang="ru-RU" sz="2400" i="1" dirty="0"/>
          </a:p>
        </p:txBody>
      </p:sp>
      <p:pic>
        <p:nvPicPr>
          <p:cNvPr id="23554" name="Picture 2" descr="http://assets3.lookatme.ru/assets/article_image-image/ac/34/278540/article_image-image-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8270" y="3929066"/>
            <a:ext cx="217399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http://cs4111.vkontakte.ru/u5069799/14226784/x_c884f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14488"/>
            <a:ext cx="3104982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8" name="Picture 6" descr="http://www.forumimage.ru/uploads/20110508/1304864884490077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4863" y="1714488"/>
            <a:ext cx="3131517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883491"/>
            <a:ext cx="7429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Песни нужны были всем солдатам, </a:t>
            </a:r>
          </a:p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они помогали им в трудные минуты!!!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Содержимое 3" descr="http://www.gazeta.ksu.ru/photos/0505/20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95736" y="1916832"/>
            <a:ext cx="6336704" cy="44644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577974"/>
            <a:ext cx="7429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Песня «Катюша»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9257" y="1643050"/>
            <a:ext cx="37147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Слова: </a:t>
            </a:r>
            <a:endParaRPr lang="ru-RU" sz="2400" b="1" i="1" dirty="0" smtClean="0"/>
          </a:p>
          <a:p>
            <a:pPr algn="ctr"/>
            <a:r>
              <a:rPr lang="ru-RU" sz="2400" b="1" dirty="0" smtClean="0"/>
              <a:t>Михаил Исаковский</a:t>
            </a:r>
            <a:r>
              <a:rPr lang="ru-RU" sz="2400" b="1" i="1" dirty="0"/>
              <a:t> </a:t>
            </a:r>
            <a:endParaRPr lang="ru-RU" sz="2400" b="1" i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86734" y="1643050"/>
            <a:ext cx="2746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/>
              <a:t>Музыка: </a:t>
            </a:r>
            <a:endParaRPr lang="ru-RU" sz="2400" b="1" i="1" dirty="0" smtClean="0"/>
          </a:p>
          <a:p>
            <a:pPr algn="ctr"/>
            <a:r>
              <a:rPr lang="ru-RU" sz="2400" b="1" dirty="0" smtClean="0"/>
              <a:t>Матвей </a:t>
            </a:r>
            <a:r>
              <a:rPr lang="ru-RU" sz="2400" b="1" dirty="0" err="1"/>
              <a:t>Блантер</a:t>
            </a:r>
            <a:r>
              <a:rPr lang="ru-RU" dirty="0"/>
              <a:t> </a:t>
            </a:r>
          </a:p>
        </p:txBody>
      </p:sp>
      <p:pic>
        <p:nvPicPr>
          <p:cNvPr id="5" name="Picture 7" descr="блантер матв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4170" y="2714620"/>
            <a:ext cx="2476920" cy="292895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" name="Picture 9" descr="МАТВЕЙ БЛАНТ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575" y="2698266"/>
            <a:ext cx="2273301" cy="294531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14290"/>
            <a:ext cx="7429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Первое исполнение песни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«Катюша»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714480" y="1643050"/>
            <a:ext cx="7429520" cy="11430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Впервые песня прозвучала 28 ноября 1938 года             на сцене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Колонного зала Дома союзов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                   Песня стала популярной. </a:t>
            </a:r>
            <a: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Её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пели всюду.</a:t>
            </a:r>
          </a:p>
        </p:txBody>
      </p:sp>
      <p:pic>
        <p:nvPicPr>
          <p:cNvPr id="4098" name="Picture 2" descr="http://www.ursmu.ru/assets/images/news/February/VSV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456" y="3060578"/>
            <a:ext cx="3738552" cy="2583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Picture 3" descr="колонный зал дома союзов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286124"/>
            <a:ext cx="2357438" cy="31067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42852"/>
            <a:ext cx="7429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А потом пришла война...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www.eg.ru/upimg/photo/117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71546"/>
            <a:ext cx="2000264" cy="260659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" name="Picture 1" descr="род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071546"/>
            <a:ext cx="2000264" cy="276400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786182" y="1534057"/>
            <a:ext cx="2928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время войны песня стала символом высокого духа.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4071942"/>
            <a:ext cx="5214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Миллионы людей </a:t>
            </a:r>
          </a:p>
          <a:p>
            <a:pPr algn="ctr"/>
            <a:r>
              <a:rPr lang="ru-RU" sz="2400" b="1" i="1" dirty="0" smtClean="0"/>
              <a:t>воспринимали героиню песни,  </a:t>
            </a:r>
          </a:p>
          <a:p>
            <a:pPr algn="ctr"/>
            <a:r>
              <a:rPr lang="ru-RU" sz="2400" b="1" i="1" dirty="0" smtClean="0"/>
              <a:t>как реальную девушку, </a:t>
            </a:r>
          </a:p>
          <a:p>
            <a:pPr algn="ctr"/>
            <a:r>
              <a:rPr lang="ru-RU" sz="2400" b="1" i="1" dirty="0" smtClean="0"/>
              <a:t>которая любит бойца </a:t>
            </a:r>
          </a:p>
          <a:p>
            <a:pPr algn="ctr"/>
            <a:r>
              <a:rPr lang="ru-RU" sz="2400" b="1" i="1" dirty="0" smtClean="0"/>
              <a:t>и ждёт ответа. </a:t>
            </a:r>
          </a:p>
          <a:p>
            <a:pPr algn="ctr"/>
            <a:r>
              <a:rPr lang="ru-RU" sz="2400" b="1" i="1" dirty="0" smtClean="0"/>
              <a:t>Ей писали письма.</a:t>
            </a:r>
            <a:endParaRPr lang="ru-RU" sz="2400" b="1" i="1" dirty="0"/>
          </a:p>
        </p:txBody>
      </p:sp>
      <p:pic>
        <p:nvPicPr>
          <p:cNvPr id="8" name="Picture 1" descr="девушки на войне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374" y="4000504"/>
            <a:ext cx="1730030" cy="25003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8371" y="357166"/>
            <a:ext cx="4898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Расцветали яблони и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груши...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hq-kartinki.ru/foto/tuman_nad_rekoy_192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205888"/>
            <a:ext cx="3648953" cy="2280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857356" y="3714752"/>
            <a:ext cx="4846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Поплыли туманы над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рекой...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pics.photographer.ru/nonstop/pics/pictures/537/5371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928670"/>
            <a:ext cx="3786214" cy="2524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катюш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27784" y="536228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astolye.org/uploads/recipe/recepty_vypechki/rascvetali-yabloki-i-grushi_7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228867"/>
            <a:ext cx="4905375" cy="3629025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785918" y="785794"/>
            <a:ext cx="7358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Выходила на берег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Катюша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, </a:t>
            </a:r>
            <a:b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На высокий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берег,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на крутой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...</a:t>
            </a: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kazpravda.kz/i_data/1268336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28802"/>
            <a:ext cx="2735922" cy="21431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" name="Picture 5" descr="катюша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3149" y="2000240"/>
            <a:ext cx="2907029" cy="20002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" name="Picture 3" descr="письма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357694"/>
            <a:ext cx="2138346" cy="23478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714480" y="216266"/>
            <a:ext cx="7429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Arial" pitchFamily="34" charset="0"/>
                <a:cs typeface="Arial" pitchFamily="34" charset="0"/>
              </a:rPr>
              <a:t>Выходила, песню заводила 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Про степного сизого орла, 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Про того, которого любила, 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Про того, чьи письма берегла.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42852"/>
            <a:ext cx="7429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Ой ты, песня, песенка девичья, 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Ты лети за ясным солнцем вслед 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И бойцу на дальний пограничный 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От Катюши передай привет.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1026" name="Picture 2" descr="http://www.stihi.ru/pics/2007/01/08-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650" y="1785926"/>
            <a:ext cx="308097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im8-tub-ru.yandex.net/i?id=504198559-4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0714" y="1785926"/>
            <a:ext cx="327900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meld.gorod.tomsk.ru/posts-files/62/216/i/1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929066"/>
            <a:ext cx="3502766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109</Words>
  <Application>Microsoft Office PowerPoint</Application>
  <PresentationFormat>Экран (4:3)</PresentationFormat>
  <Paragraphs>31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highland</cp:lastModifiedBy>
  <cp:revision>47</cp:revision>
  <dcterms:created xsi:type="dcterms:W3CDTF">2012-03-20T17:33:40Z</dcterms:created>
  <dcterms:modified xsi:type="dcterms:W3CDTF">2021-09-28T09:13:22Z</dcterms:modified>
</cp:coreProperties>
</file>