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69" r:id="rId5"/>
    <p:sldId id="268" r:id="rId6"/>
    <p:sldId id="267" r:id="rId7"/>
    <p:sldId id="270" r:id="rId8"/>
    <p:sldId id="271" r:id="rId9"/>
    <p:sldId id="25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0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3EB6-650A-4A84-A155-5C64E906E49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604EB-F6BF-43DA-A851-E023726E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gif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357166"/>
            <a:ext cx="4714908" cy="2000264"/>
          </a:xfrm>
          <a:prstGeom prst="roundRect">
            <a:avLst/>
          </a:prstGeom>
          <a:ln w="57150"/>
          <a:scene3d>
            <a:camera prst="perspectiveRelaxedModerately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Зимний участок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«Курочка РЯБА в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снежном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царстве»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86776" y="2643183"/>
            <a:ext cx="571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214346" y="2643182"/>
            <a:ext cx="6215106" cy="3571900"/>
          </a:xfrm>
          <a:prstGeom prst="round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благоустройства ДОУ,  создание благоприятных условий для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образовательной работы с детьми на прогулке в зимнее время, повышения двигательной и творческой активности воспитанников в условиях детского сада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Побуждение родителей и детей к творческой деятельности. Реализация творческого потенциала участников. 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Содействие укреплению связей ДОУ и семьи: свободное общение родителей, педагогов, детей на основе совместной деятельности.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условий для проведения оздоровительных мероприятий с детьми на воздухе, условий для самостоятельной двигательной активности детей.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эстетического облика участков детского сада, их художественное оформление.</a:t>
            </a:r>
          </a:p>
        </p:txBody>
      </p:sp>
      <p:pic>
        <p:nvPicPr>
          <p:cNvPr id="1026" name="Picture 2" descr="H:\i-8289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00042"/>
            <a:ext cx="2211951" cy="1928826"/>
          </a:xfrm>
          <a:prstGeom prst="rect">
            <a:avLst/>
          </a:prstGeom>
          <a:noFill/>
        </p:spPr>
      </p:pic>
      <p:pic>
        <p:nvPicPr>
          <p:cNvPr id="1027" name="Picture 3" descr="H:\карт курочка Ряба\кур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76" t="25985" r="23814" b="12593"/>
          <a:stretch>
            <a:fillRect/>
          </a:stretch>
        </p:blipFill>
        <p:spPr bwMode="auto">
          <a:xfrm>
            <a:off x="500034" y="214290"/>
            <a:ext cx="1692531" cy="1571636"/>
          </a:xfrm>
          <a:prstGeom prst="rect">
            <a:avLst/>
          </a:prstGeom>
          <a:noFill/>
        </p:spPr>
      </p:pic>
      <p:pic>
        <p:nvPicPr>
          <p:cNvPr id="14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00240"/>
            <a:ext cx="928694" cy="945579"/>
          </a:xfrm>
          <a:prstGeom prst="rect">
            <a:avLst/>
          </a:prstGeom>
          <a:noFill/>
        </p:spPr>
      </p:pic>
      <p:pic>
        <p:nvPicPr>
          <p:cNvPr id="18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14290"/>
            <a:ext cx="928694" cy="945579"/>
          </a:xfrm>
          <a:prstGeom prst="rect">
            <a:avLst/>
          </a:prstGeom>
          <a:noFill/>
        </p:spPr>
      </p:pic>
      <p:pic>
        <p:nvPicPr>
          <p:cNvPr id="19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857232"/>
            <a:ext cx="982273" cy="1000132"/>
          </a:xfrm>
          <a:prstGeom prst="rect">
            <a:avLst/>
          </a:prstGeom>
          <a:noFill/>
        </p:spPr>
      </p:pic>
      <p:pic>
        <p:nvPicPr>
          <p:cNvPr id="15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2285992"/>
            <a:ext cx="928694" cy="945579"/>
          </a:xfrm>
          <a:prstGeom prst="rect">
            <a:avLst/>
          </a:prstGeom>
          <a:noFill/>
        </p:spPr>
      </p:pic>
      <p:pic>
        <p:nvPicPr>
          <p:cNvPr id="20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14290"/>
            <a:ext cx="928694" cy="945579"/>
          </a:xfrm>
          <a:prstGeom prst="rect">
            <a:avLst/>
          </a:prstGeom>
          <a:noFill/>
        </p:spPr>
      </p:pic>
      <p:sp>
        <p:nvSpPr>
          <p:cNvPr id="21" name="Рамка 20"/>
          <p:cNvSpPr/>
          <p:nvPr/>
        </p:nvSpPr>
        <p:spPr>
          <a:xfrm>
            <a:off x="4357686" y="3357562"/>
            <a:ext cx="5143536" cy="2857520"/>
          </a:xfrm>
          <a:prstGeom prst="frame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«Рябинка»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Коробкина Алевтина Германовна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Максимова Алевтина Георгиевна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воспитатель: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Озорнина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</a:p>
        </p:txBody>
      </p:sp>
      <p:pic>
        <p:nvPicPr>
          <p:cNvPr id="4" name="Picture 2" descr="H:\снежные постройки 2017\презентация в картинках\анимация\78529434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5286388"/>
            <a:ext cx="3143272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:\фото с телефона 03 02 17 с телефона удолен\Photo1010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l="28432" t="11223" r="2731" b="47137"/>
          <a:stretch>
            <a:fillRect/>
          </a:stretch>
        </p:blipFill>
        <p:spPr bwMode="auto">
          <a:xfrm>
            <a:off x="0" y="-1"/>
            <a:ext cx="4572000" cy="3687451"/>
          </a:xfrm>
          <a:prstGeom prst="rect">
            <a:avLst/>
          </a:prstGeom>
          <a:noFill/>
        </p:spPr>
      </p:pic>
      <p:pic>
        <p:nvPicPr>
          <p:cNvPr id="3" name="Рисунок 2" descr="H:\фото с телефона 03 02 17 с телефона удолен\Photo1085.jpg"/>
          <p:cNvPicPr/>
          <p:nvPr/>
        </p:nvPicPr>
        <p:blipFill>
          <a:blip r:embed="rId4">
            <a:lum bright="30000"/>
          </a:blip>
          <a:srcRect l="7857" t="24414" r="24077" b="44678"/>
          <a:stretch>
            <a:fillRect/>
          </a:stretch>
        </p:blipFill>
        <p:spPr bwMode="auto">
          <a:xfrm>
            <a:off x="3286116" y="2643182"/>
            <a:ext cx="585788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снежные постройки 2017\презентация в картинках\анимация\78529434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071546"/>
            <a:ext cx="4525035" cy="1590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286776" y="2643183"/>
            <a:ext cx="571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928694" cy="945579"/>
          </a:xfrm>
          <a:prstGeom prst="rect">
            <a:avLst/>
          </a:prstGeom>
          <a:noFill/>
        </p:spPr>
      </p:pic>
      <p:pic>
        <p:nvPicPr>
          <p:cNvPr id="18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42852"/>
            <a:ext cx="928694" cy="945579"/>
          </a:xfrm>
          <a:prstGeom prst="rect">
            <a:avLst/>
          </a:prstGeom>
          <a:noFill/>
        </p:spPr>
      </p:pic>
      <p:pic>
        <p:nvPicPr>
          <p:cNvPr id="19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982273" cy="1000132"/>
          </a:xfrm>
          <a:prstGeom prst="rect">
            <a:avLst/>
          </a:prstGeom>
          <a:noFill/>
        </p:spPr>
      </p:pic>
      <p:pic>
        <p:nvPicPr>
          <p:cNvPr id="15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857364"/>
            <a:ext cx="648045" cy="659827"/>
          </a:xfrm>
          <a:prstGeom prst="rect">
            <a:avLst/>
          </a:prstGeom>
          <a:noFill/>
        </p:spPr>
      </p:pic>
      <p:pic>
        <p:nvPicPr>
          <p:cNvPr id="20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928694" cy="945579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071670" y="0"/>
            <a:ext cx="4929222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Схема зимнего участка </a:t>
            </a:r>
          </a:p>
          <a:p>
            <a:pPr algn="ctr" rtl="0"/>
            <a:r>
              <a:rPr lang="ru-RU" sz="2400" b="1" i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группы «Рябинка»</a:t>
            </a:r>
            <a:endParaRPr lang="ru-RU" sz="2400" b="1" i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928670"/>
            <a:ext cx="75057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:\снежные постройки 2017\презентация в картинках\анимация\78529434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286388"/>
            <a:ext cx="3143272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:\фото с телефона 03 02 17 с телефона удолен\Photo1023.jpg"/>
          <p:cNvPicPr>
            <a:picLocks noChangeAspect="1" noChangeArrowheads="1"/>
          </p:cNvPicPr>
          <p:nvPr/>
        </p:nvPicPr>
        <p:blipFill>
          <a:blip r:embed="rId3" cstate="print">
            <a:lum bright="40000" contrast="10000"/>
          </a:blip>
          <a:srcRect t="19844" b="780"/>
          <a:stretch>
            <a:fillRect/>
          </a:stretch>
        </p:blipFill>
        <p:spPr bwMode="auto">
          <a:xfrm>
            <a:off x="0" y="0"/>
            <a:ext cx="2976214" cy="3149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H:\фото с телефона 03 02 17 с телефона удолен\Photo1021.jpg"/>
          <p:cNvPicPr>
            <a:picLocks noChangeAspect="1" noChangeArrowheads="1"/>
          </p:cNvPicPr>
          <p:nvPr/>
        </p:nvPicPr>
        <p:blipFill>
          <a:blip r:embed="rId4" cstate="print">
            <a:lum bright="40000" contrast="20000"/>
          </a:blip>
          <a:srcRect t="26606" b="12421"/>
          <a:stretch>
            <a:fillRect/>
          </a:stretch>
        </p:blipFill>
        <p:spPr bwMode="auto">
          <a:xfrm>
            <a:off x="5716993" y="4071942"/>
            <a:ext cx="3427007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928926" y="0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чего же повезло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928670"/>
            <a:ext cx="3806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Сколько снегу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0826" y="1571612"/>
            <a:ext cx="2286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Намело!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4" descr="H:\фото с телефона 03 02 17 с телефона удолен\Photo1034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 l="5292" b="28562"/>
          <a:stretch>
            <a:fillRect/>
          </a:stretch>
        </p:blipFill>
        <p:spPr bwMode="auto">
          <a:xfrm>
            <a:off x="3071802" y="1571612"/>
            <a:ext cx="2786082" cy="2802037"/>
          </a:xfrm>
          <a:prstGeom prst="rect">
            <a:avLst/>
          </a:prstGeom>
          <a:noFill/>
        </p:spPr>
      </p:pic>
      <p:pic>
        <p:nvPicPr>
          <p:cNvPr id="7170" name="Picture 2" descr="H:\саня\снежные постройки 2017\презентация в картинках\анимация\3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786190"/>
            <a:ext cx="1785950" cy="1571637"/>
          </a:xfrm>
          <a:prstGeom prst="rect">
            <a:avLst/>
          </a:prstGeom>
          <a:noFill/>
        </p:spPr>
      </p:pic>
      <p:pic>
        <p:nvPicPr>
          <p:cNvPr id="7171" name="Picture 3" descr="H:\саня\снежные постройки 2017\презентация в картинках\анимация\4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2357430"/>
            <a:ext cx="1476378" cy="1476378"/>
          </a:xfrm>
          <a:prstGeom prst="rect">
            <a:avLst/>
          </a:prstGeom>
          <a:noFill/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2428868"/>
            <a:ext cx="1714512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Горка  - печь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горка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катания, </a:t>
            </a:r>
            <a:r>
              <a:rPr lang="ru-RU" sz="1400" i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печь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– метания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143240" y="4000504"/>
            <a:ext cx="185738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Крепость - лабиринт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643702" y="6000768"/>
            <a:ext cx="1643074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 снежный ком превратится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бабу с дедом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фото с телефона 03 02 17 с телефона удолен\Photo1071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14282" y="-1"/>
            <a:ext cx="2428892" cy="3238523"/>
          </a:xfrm>
          <a:prstGeom prst="rect">
            <a:avLst/>
          </a:prstGeom>
          <a:noFill/>
        </p:spPr>
      </p:pic>
      <p:pic>
        <p:nvPicPr>
          <p:cNvPr id="6" name="Picture 2" descr="H:\фото с телефона 03 02 17 с телефона удолен\Photo1028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b="13462"/>
          <a:stretch>
            <a:fillRect/>
          </a:stretch>
        </p:blipFill>
        <p:spPr bwMode="auto">
          <a:xfrm>
            <a:off x="6143636" y="0"/>
            <a:ext cx="2786082" cy="3214710"/>
          </a:xfrm>
          <a:prstGeom prst="rect">
            <a:avLst/>
          </a:prstGeom>
          <a:noFill/>
        </p:spPr>
      </p:pic>
      <p:pic>
        <p:nvPicPr>
          <p:cNvPr id="7" name="Picture 2" descr="H:\фото с телефона 03 02 17 с телефона удолен\Photo1069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214282" y="3357562"/>
            <a:ext cx="2471845" cy="3295792"/>
          </a:xfrm>
          <a:prstGeom prst="rect">
            <a:avLst/>
          </a:prstGeom>
          <a:noFill/>
        </p:spPr>
      </p:pic>
      <p:pic>
        <p:nvPicPr>
          <p:cNvPr id="8" name="Picture 3" descr="H:\фото с телефона 03 02 17 с телефона удолен\Photo1070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6143636" y="3214686"/>
            <a:ext cx="2786082" cy="3524274"/>
          </a:xfrm>
          <a:prstGeom prst="rect">
            <a:avLst/>
          </a:prstGeom>
          <a:noFill/>
        </p:spPr>
      </p:pic>
      <p:pic>
        <p:nvPicPr>
          <p:cNvPr id="9" name="Picture 7" descr="H:\фото с телефона 03 02 17 с телефона удолен\Photo1149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143240" y="3524227"/>
            <a:ext cx="2500330" cy="33337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714612" y="214290"/>
            <a:ext cx="35004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Дружно мы взялись за дело, 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714488"/>
            <a:ext cx="29998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работа закипела 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3500438"/>
            <a:ext cx="203793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3920D0"/>
                </a:solidFill>
              </a:rPr>
              <a:t>Символ года </a:t>
            </a:r>
            <a:r>
              <a:rPr lang="ru-RU" sz="1400" dirty="0" smtClean="0"/>
              <a:t>- </a:t>
            </a:r>
            <a:r>
              <a:rPr lang="ru-RU" sz="1400" dirty="0" smtClean="0">
                <a:solidFill>
                  <a:srgbClr val="C00000"/>
                </a:solidFill>
              </a:rPr>
              <a:t>ПЕТУШОК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6215082"/>
            <a:ext cx="22136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Мышь с длинным хвостом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для перешагивания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388" y="0"/>
            <a:ext cx="2500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Курочка Ряба для лазания и</a:t>
            </a:r>
          </a:p>
          <a:p>
            <a:pPr algn="ctr"/>
            <a:r>
              <a:rPr lang="ru-RU" sz="1400" dirty="0" smtClean="0"/>
              <a:t>метания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6215082"/>
            <a:ext cx="16430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Домик – </a:t>
            </a:r>
            <a:r>
              <a:rPr lang="ru-RU" sz="1400" dirty="0" err="1" smtClean="0"/>
              <a:t>воротики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для </a:t>
            </a:r>
            <a:r>
              <a:rPr lang="ru-RU" sz="1400" dirty="0" err="1" smtClean="0"/>
              <a:t>подлезания</a:t>
            </a:r>
            <a:endParaRPr lang="ru-RU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6923184" y="1363570"/>
            <a:ext cx="2262836" cy="250031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H:\снежные постройки 2017\презентация в картинках\анимация\78529434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2631924"/>
            <a:ext cx="1714512" cy="789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:\фото с телефона 03 02 17 с телефона удолен\Photo1039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142844" y="0"/>
            <a:ext cx="4953034" cy="3714776"/>
          </a:xfrm>
          <a:prstGeom prst="rect">
            <a:avLst/>
          </a:prstGeom>
          <a:noFill/>
        </p:spPr>
      </p:pic>
      <p:pic>
        <p:nvPicPr>
          <p:cNvPr id="10" name="Picture 6" descr="H:\фото с телефона 03 02 17 с телефона удолен\Photo1078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 t="27240" b="6614"/>
          <a:stretch>
            <a:fillRect/>
          </a:stretch>
        </p:blipFill>
        <p:spPr bwMode="auto">
          <a:xfrm>
            <a:off x="4975306" y="3181418"/>
            <a:ext cx="4168694" cy="367658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57818" y="214290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творили, мастерили,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604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5" name="Рисунок 14" descr="http://kartinki-vernisazh.ru/_ph/24/1/36249916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857364"/>
            <a:ext cx="1428760" cy="127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mayli.ru/data/smiles/zimaa-274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357826"/>
            <a:ext cx="121444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smayli.ru/data/smiles/detia-756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785926"/>
            <a:ext cx="1428760" cy="12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286380" y="785794"/>
            <a:ext cx="3537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снежную сказку лепили,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3643314"/>
            <a:ext cx="5000660" cy="2786082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Насртдинова</a:t>
            </a: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Алёна </a:t>
            </a:r>
            <a:r>
              <a:rPr lang="ru-RU" sz="1400" dirty="0" err="1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Радиславовна</a:t>
            </a: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с родственником Сашей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семья </a:t>
            </a:r>
            <a:r>
              <a:rPr lang="ru-RU" sz="1400" dirty="0" err="1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Ярушиных</a:t>
            </a: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: Татьяна Сергеевна  и  Алексей Григорьевич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Никифоров Сергей Валерьевич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err="1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Копорушкин</a:t>
            </a: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Алексей Ильич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Третьяков Евгений Михайлович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                 Никитин Николай Алексеевич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                    Токарева Марина Николаевна с бабушкой Олей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                       Сюзёв Роман Васильевич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400" dirty="0" err="1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Мазеин</a:t>
            </a: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Максим Владимирович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                              Юдина Галина Сергеевна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dirty="0" err="1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Савватева</a:t>
            </a: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Алёна Алексеевна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400" dirty="0" err="1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Шарова</a:t>
            </a:r>
            <a:r>
              <a:rPr lang="ru-RU" sz="14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Татьяна Владимировна</a:t>
            </a:r>
          </a:p>
        </p:txBody>
      </p:sp>
      <p:pic>
        <p:nvPicPr>
          <p:cNvPr id="18" name="Picture 2" descr="H:\i-8289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214950"/>
            <a:ext cx="1382196" cy="1428736"/>
          </a:xfrm>
          <a:prstGeom prst="rect">
            <a:avLst/>
          </a:prstGeom>
          <a:noFill/>
        </p:spPr>
      </p:pic>
      <p:pic>
        <p:nvPicPr>
          <p:cNvPr id="13" name="Picture 2" descr="H:\снежные постройки 2017\презентация в картинках\анимация\78529434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2873756"/>
            <a:ext cx="1785950" cy="730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286776" y="2643183"/>
            <a:ext cx="571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214290"/>
            <a:ext cx="928694" cy="945579"/>
          </a:xfrm>
          <a:prstGeom prst="rect">
            <a:avLst/>
          </a:prstGeom>
          <a:noFill/>
        </p:spPr>
      </p:pic>
      <p:pic>
        <p:nvPicPr>
          <p:cNvPr id="23" name="Picture 8" descr="H:\фото с телефона 03 02 17 с телефона удолен\Photo1148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b="14284"/>
          <a:stretch>
            <a:fillRect/>
          </a:stretch>
        </p:blipFill>
        <p:spPr bwMode="auto">
          <a:xfrm>
            <a:off x="4357686" y="0"/>
            <a:ext cx="4556047" cy="2928934"/>
          </a:xfrm>
          <a:prstGeom prst="rect">
            <a:avLst/>
          </a:prstGeom>
          <a:noFill/>
        </p:spPr>
      </p:pic>
      <p:pic>
        <p:nvPicPr>
          <p:cNvPr id="28" name="Picture 3" descr="H:\фото с телефона 03 02 17 с телефона удолен\Photo1109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285720" y="0"/>
            <a:ext cx="4037995" cy="3028496"/>
          </a:xfrm>
          <a:prstGeom prst="rect">
            <a:avLst/>
          </a:prstGeom>
          <a:noFill/>
        </p:spPr>
      </p:pic>
      <p:pic>
        <p:nvPicPr>
          <p:cNvPr id="14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52"/>
            <a:ext cx="577930" cy="588437"/>
          </a:xfrm>
          <a:prstGeom prst="rect">
            <a:avLst/>
          </a:prstGeom>
          <a:noFill/>
        </p:spPr>
      </p:pic>
      <p:pic>
        <p:nvPicPr>
          <p:cNvPr id="18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857892"/>
            <a:ext cx="642942" cy="654632"/>
          </a:xfrm>
          <a:prstGeom prst="rect">
            <a:avLst/>
          </a:prstGeom>
          <a:noFill/>
        </p:spPr>
      </p:pic>
      <p:pic>
        <p:nvPicPr>
          <p:cNvPr id="19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642942" cy="654632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3000396" cy="1071570"/>
          </a:xfrm>
          <a:prstGeom prst="rect">
            <a:avLst/>
          </a:prstGeom>
          <a:ln w="57150"/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 саду у нас гора,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катаются с утра.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Крикнул Ваня: «Берегись!» —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Покатился с горки вниз.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H:\фото с телефона 03 02 17 с телефона удолен\Photo1117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6858016" y="4643446"/>
            <a:ext cx="1303743" cy="1738324"/>
          </a:xfrm>
          <a:prstGeom prst="rect">
            <a:avLst/>
          </a:prstGeom>
          <a:noFill/>
        </p:spPr>
      </p:pic>
      <p:pic>
        <p:nvPicPr>
          <p:cNvPr id="21" name="Picture 2" descr="H:\снежные постройки 2017\презентация в картинках\анимация\78529434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2071678"/>
            <a:ext cx="2500330" cy="1023152"/>
          </a:xfrm>
          <a:prstGeom prst="rect">
            <a:avLst/>
          </a:prstGeom>
          <a:noFill/>
        </p:spPr>
      </p:pic>
      <p:pic>
        <p:nvPicPr>
          <p:cNvPr id="15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932831"/>
            <a:ext cx="714380" cy="727368"/>
          </a:xfrm>
          <a:prstGeom prst="rect">
            <a:avLst/>
          </a:prstGeom>
          <a:noFill/>
        </p:spPr>
      </p:pic>
      <p:pic>
        <p:nvPicPr>
          <p:cNvPr id="17" name="Рисунок 16" descr="H:\фото с телефона 03 02 17 с телефона удолен\06 02 17\Photo1212.jpg"/>
          <p:cNvPicPr/>
          <p:nvPr/>
        </p:nvPicPr>
        <p:blipFill>
          <a:blip r:embed="rId8">
            <a:lum bright="20000"/>
          </a:blip>
          <a:srcRect l="6093" t="17548" r="12453" b="22356"/>
          <a:stretch>
            <a:fillRect/>
          </a:stretch>
        </p:blipFill>
        <p:spPr bwMode="auto">
          <a:xfrm>
            <a:off x="0" y="3143248"/>
            <a:ext cx="342902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фото с телефона 03 02 17 с телефона удолен\06 02 17\Photo1213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3286116" y="3143248"/>
            <a:ext cx="2857520" cy="3714752"/>
          </a:xfrm>
          <a:prstGeom prst="rect">
            <a:avLst/>
          </a:prstGeom>
          <a:noFill/>
        </p:spPr>
      </p:pic>
      <p:pic>
        <p:nvPicPr>
          <p:cNvPr id="24" name="Picture 4" descr="H:\фото с телефона 03 02 17 с телефона удолен\Photo1119.jpg"/>
          <p:cNvPicPr>
            <a:picLocks noChangeAspect="1" noChangeArrowheads="1"/>
          </p:cNvPicPr>
          <p:nvPr/>
        </p:nvPicPr>
        <p:blipFill>
          <a:blip r:embed="rId10" cstate="print">
            <a:lum bright="30000"/>
          </a:blip>
          <a:srcRect/>
          <a:stretch>
            <a:fillRect/>
          </a:stretch>
        </p:blipFill>
        <p:spPr bwMode="auto">
          <a:xfrm>
            <a:off x="6143636" y="3143248"/>
            <a:ext cx="2857520" cy="3531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фото с телефона 03 02 17 с телефона удолен\Photo1057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4572000" y="0"/>
            <a:ext cx="4357686" cy="3000372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 l="14102" b="24370"/>
          <a:stretch>
            <a:fillRect/>
          </a:stretch>
        </p:blipFill>
        <p:spPr bwMode="auto">
          <a:xfrm>
            <a:off x="0" y="0"/>
            <a:ext cx="485775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ttp://smiles24.ru/data/smiles/anime-zima-247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1785926"/>
            <a:ext cx="876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miles24.ru/data/smiles/anime-zima-247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876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фото с телефона 03 02 17 с телефона удолен\Photo1170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0" y="3000373"/>
            <a:ext cx="2857488" cy="3809984"/>
          </a:xfrm>
          <a:prstGeom prst="rect">
            <a:avLst/>
          </a:prstGeom>
          <a:noFill/>
        </p:spPr>
      </p:pic>
      <p:pic>
        <p:nvPicPr>
          <p:cNvPr id="14" name="Picture 2" descr="H:\фото с телефона 03 02 17 с телефона удолен\Photo1200.jpg"/>
          <p:cNvPicPr>
            <a:picLocks noChangeAspect="1" noChangeArrowheads="1"/>
          </p:cNvPicPr>
          <p:nvPr/>
        </p:nvPicPr>
        <p:blipFill>
          <a:blip r:embed="rId7">
            <a:lum bright="20000"/>
          </a:blip>
          <a:srcRect/>
          <a:stretch>
            <a:fillRect/>
          </a:stretch>
        </p:blipFill>
        <p:spPr bwMode="auto">
          <a:xfrm>
            <a:off x="4500563" y="3071810"/>
            <a:ext cx="4572032" cy="342902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28728" y="2428868"/>
            <a:ext cx="600079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По лабиринту мы пройдем – сказочную строну найдем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:\снежные постройки 2017\презентация в картинках\анимация\78529434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1643050"/>
            <a:ext cx="2000264" cy="818522"/>
          </a:xfrm>
          <a:prstGeom prst="rect">
            <a:avLst/>
          </a:prstGeom>
          <a:noFill/>
        </p:spPr>
      </p:pic>
      <p:pic>
        <p:nvPicPr>
          <p:cNvPr id="15" name="Рисунок 14" descr="http://smiles24.ru/data/smiles/anime-zima-247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500570"/>
            <a:ext cx="10715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714612" y="4143380"/>
            <a:ext cx="1857388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«Курочка РЯБА»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3" descr="H:\карт курочка Ряба\кур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76" t="25985" r="23814" b="12593"/>
          <a:stretch>
            <a:fillRect/>
          </a:stretch>
        </p:blipFill>
        <p:spPr bwMode="auto">
          <a:xfrm>
            <a:off x="3071802" y="3000372"/>
            <a:ext cx="1219942" cy="113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:\фото с телефона 03 02 17 с телефона удолен\Photo1129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071802" cy="3500438"/>
          </a:xfrm>
          <a:prstGeom prst="rect">
            <a:avLst/>
          </a:prstGeom>
          <a:noFill/>
        </p:spPr>
      </p:pic>
      <p:pic>
        <p:nvPicPr>
          <p:cNvPr id="5" name="Picture 2" descr="H:\фото с телефона 03 02 17 с телефона удолен\Photo1130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143622" y="3357562"/>
            <a:ext cx="3000378" cy="3500438"/>
          </a:xfrm>
          <a:prstGeom prst="rect">
            <a:avLst/>
          </a:prstGeom>
          <a:noFill/>
        </p:spPr>
      </p:pic>
      <p:pic>
        <p:nvPicPr>
          <p:cNvPr id="6" name="Picture 2" descr="H:\фото с телефона 03 02 17 с телефона удолен\Photo1102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 l="13333" b="18750"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ect">
            <a:avLst/>
          </a:prstGeom>
          <a:noFill/>
        </p:spPr>
      </p:pic>
      <p:pic>
        <p:nvPicPr>
          <p:cNvPr id="7" name="Picture 3" descr="H:\фото с телефона 03 02 17 с телефона удолен\Photo1104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0" y="3143266"/>
            <a:ext cx="2786050" cy="3714734"/>
          </a:xfrm>
          <a:prstGeom prst="rect">
            <a:avLst/>
          </a:prstGeom>
          <a:noFill/>
        </p:spPr>
      </p:pic>
      <p:pic>
        <p:nvPicPr>
          <p:cNvPr id="26626" name="Picture 2" descr="H:\фото с телефона 03 02 17 с телефона удолен\Photo1207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 b="11111"/>
          <a:stretch>
            <a:fillRect/>
          </a:stretch>
        </p:blipFill>
        <p:spPr bwMode="auto">
          <a:xfrm>
            <a:off x="3071802" y="3259640"/>
            <a:ext cx="3036097" cy="3598360"/>
          </a:xfrm>
          <a:prstGeom prst="rect">
            <a:avLst/>
          </a:prstGeom>
          <a:noFill/>
        </p:spPr>
      </p:pic>
      <p:pic>
        <p:nvPicPr>
          <p:cNvPr id="4098" name="Picture 2" descr="http://vamotkrytka.ru/_ph/78/2/936596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2285992"/>
            <a:ext cx="1881518" cy="981077"/>
          </a:xfrm>
          <a:prstGeom prst="rect">
            <a:avLst/>
          </a:prstGeom>
          <a:noFill/>
        </p:spPr>
      </p:pic>
      <p:pic>
        <p:nvPicPr>
          <p:cNvPr id="9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5857892"/>
            <a:ext cx="714380" cy="727368"/>
          </a:xfrm>
          <a:prstGeom prst="rect">
            <a:avLst/>
          </a:prstGeom>
          <a:noFill/>
        </p:spPr>
      </p:pic>
      <p:pic>
        <p:nvPicPr>
          <p:cNvPr id="10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143116"/>
            <a:ext cx="714380" cy="727368"/>
          </a:xfrm>
          <a:prstGeom prst="rect">
            <a:avLst/>
          </a:prstGeom>
          <a:noFill/>
        </p:spPr>
      </p:pic>
      <p:pic>
        <p:nvPicPr>
          <p:cNvPr id="11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86776" y="2357430"/>
            <a:ext cx="714380" cy="727368"/>
          </a:xfrm>
          <a:prstGeom prst="rect">
            <a:avLst/>
          </a:prstGeom>
          <a:noFill/>
        </p:spPr>
      </p:pic>
      <p:pic>
        <p:nvPicPr>
          <p:cNvPr id="12" name="Picture 3" descr="H:\снежные постройки 2017\презентация в картинках\анимация\1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3357562"/>
            <a:ext cx="714380" cy="72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orovik.ucoz.ru/_fr/0/101225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фото с телефона 03 02 17 с телефона удолен\Photo1142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t="10000" r="15624" b="12499"/>
          <a:stretch>
            <a:fillRect/>
          </a:stretch>
        </p:blipFill>
        <p:spPr bwMode="auto">
          <a:xfrm>
            <a:off x="-1" y="0"/>
            <a:ext cx="3940577" cy="2714620"/>
          </a:xfrm>
          <a:prstGeom prst="rect">
            <a:avLst/>
          </a:prstGeom>
          <a:noFill/>
        </p:spPr>
      </p:pic>
      <p:pic>
        <p:nvPicPr>
          <p:cNvPr id="13" name="Picture 3" descr="H:\фото с телефона 03 02 17 с телефона удолен\Photo1203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0" y="2666971"/>
            <a:ext cx="3143272" cy="4191029"/>
          </a:xfrm>
          <a:prstGeom prst="rect">
            <a:avLst/>
          </a:prstGeom>
          <a:noFill/>
        </p:spPr>
      </p:pic>
      <p:pic>
        <p:nvPicPr>
          <p:cNvPr id="14" name="Picture 3" descr="H:\фото с телефона 03 02 17 с телефона удолен\Photo1208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5786414" y="0"/>
            <a:ext cx="3357586" cy="4476781"/>
          </a:xfrm>
          <a:prstGeom prst="rect">
            <a:avLst/>
          </a:prstGeom>
          <a:noFill/>
        </p:spPr>
      </p:pic>
      <p:pic>
        <p:nvPicPr>
          <p:cNvPr id="15" name="Picture 4" descr="H:\фото с телефона 03 02 17 с телефона удолен\Photo1205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3286116" y="2714621"/>
            <a:ext cx="3107533" cy="4143379"/>
          </a:xfrm>
          <a:prstGeom prst="rect">
            <a:avLst/>
          </a:prstGeom>
          <a:noFill/>
        </p:spPr>
      </p:pic>
      <p:pic>
        <p:nvPicPr>
          <p:cNvPr id="8" name="Рисунок 7" descr="https://4.bp.blogspot.com/-BcYl_VEx9lw/VrdLrcIR41I/AAAAAAAAX30/lcSnydF3mvY/s1600/foto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500570"/>
            <a:ext cx="207170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miles24.ru/data/smiles/anime-zima-247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857232"/>
            <a:ext cx="12858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00166" y="3571876"/>
            <a:ext cx="37147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Ледяная дорожка для скольжения </a:t>
            </a:r>
            <a:r>
              <a:rPr lang="ru-RU" sz="1200" dirty="0" smtClean="0">
                <a:solidFill>
                  <a:srgbClr val="3920D0"/>
                </a:solidFill>
              </a:rPr>
              <a:t>ползания, лазания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299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Сергей</cp:lastModifiedBy>
  <cp:revision>106</cp:revision>
  <dcterms:created xsi:type="dcterms:W3CDTF">2017-02-03T16:11:35Z</dcterms:created>
  <dcterms:modified xsi:type="dcterms:W3CDTF">2020-12-18T04:23:35Z</dcterms:modified>
</cp:coreProperties>
</file>