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65" r:id="rId4"/>
    <p:sldId id="269" r:id="rId5"/>
    <p:sldId id="257" r:id="rId6"/>
    <p:sldId id="270" r:id="rId7"/>
    <p:sldId id="271" r:id="rId8"/>
    <p:sldId id="272" r:id="rId9"/>
    <p:sldId id="258" r:id="rId10"/>
    <p:sldId id="260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337F3-2857-4D07-B492-DDE618613B46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F1EEA-E588-46B8-BB6C-1F38A88A3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3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F1EEA-E588-46B8-BB6C-1F38A88A31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50ds.ru/vospitatel/3467-konspekt-zanyatiya-uchimsya-vezhlivosti-po-ritorike-starshiy-doshkolnyy-vozras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lokolchik\Pictures\iCA3C2D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516858" cy="2088232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300" dirty="0" smtClean="0"/>
              <a:t>Нравственно – патриотическое </a:t>
            </a:r>
            <a:br>
              <a:rPr lang="ru-RU" sz="5300" dirty="0" smtClean="0"/>
            </a:br>
            <a:r>
              <a:rPr lang="ru-RU" sz="5300" dirty="0" smtClean="0"/>
              <a:t>воспитание в ДОУ.</a:t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4653136"/>
            <a:ext cx="2988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Будина Елена </a:t>
            </a:r>
            <a:r>
              <a:rPr lang="ru-RU" dirty="0" smtClean="0"/>
              <a:t>Васильевна</a:t>
            </a:r>
          </a:p>
          <a:p>
            <a:r>
              <a:rPr lang="ru-RU" smtClean="0"/>
              <a:t>2016-2020гг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okolchik\Pictures\56b618f63ca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          </a:t>
            </a:r>
            <a:endParaRPr lang="ru-RU" sz="2400" dirty="0"/>
          </a:p>
        </p:txBody>
      </p:sp>
      <p:pic>
        <p:nvPicPr>
          <p:cNvPr id="7170" name="Picture 2" descr="C:\Users\highland\Pictures\день матери2020\La3Ys8Dsk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90786"/>
            <a:ext cx="5976664" cy="35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ighland\Pictures\день матери2018\DSCN6274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3042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764704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любимой мамочки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182540" cy="3958420"/>
          </a:xfrm>
        </p:spPr>
        <p:txBody>
          <a:bodyPr numCol="1">
            <a:normAutofit/>
          </a:bodyPr>
          <a:lstStyle/>
          <a:p>
            <a:r>
              <a:rPr lang="ru-RU" sz="2400" dirty="0" smtClean="0"/>
              <a:t>  «Прекрасное побуждает доброе» - сказал  </a:t>
            </a:r>
            <a:r>
              <a:rPr lang="ru-RU" sz="2400" dirty="0" err="1" smtClean="0"/>
              <a:t>Д.Б.Кабалевский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Конечно, невозможно отразить все стороны патриотического воспитания, но знакомить детей с Родиной, ее историей,  окружающей действительностью  педагоги обязаны  ежедневно. Пути воспитания патриотизма могут быть разнообразными, главное – зародить в ребенке великое чувство – быть гражданином своей страны.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olokolchik\Pictures\iCA3C2D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797436"/>
          </a:xfrm>
        </p:spPr>
        <p:txBody>
          <a:bodyPr>
            <a:norm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272808" cy="538065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hlinkClick r:id="rId4"/>
              </a:rPr>
              <a:t>   Дошкольный возраст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фундамент общего развития ребенка,</a:t>
            </a:r>
            <a:br>
              <a:rPr lang="ru-RU" sz="2400" dirty="0" smtClean="0"/>
            </a:br>
            <a:r>
              <a:rPr lang="ru-RU" sz="2400" dirty="0" smtClean="0"/>
              <a:t>   стартовый период всех высоких человеческих начал. 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b="1" dirty="0" smtClean="0"/>
              <a:t>Дошкольный период </a:t>
            </a:r>
            <a:r>
              <a:rPr lang="ru-RU" sz="2400" dirty="0" smtClean="0"/>
              <a:t>– наиболее благоприятен для             эмоционально-психологического воздействия на ребёнка. Потому, что именно  для дошкольного периода  характерны  наибольшая </a:t>
            </a:r>
            <a:r>
              <a:rPr lang="ru-RU" sz="2400" dirty="0" err="1" smtClean="0"/>
              <a:t>обучаемость</a:t>
            </a:r>
            <a:r>
              <a:rPr lang="ru-RU" sz="2400" dirty="0" smtClean="0"/>
              <a:t>, податливость педагогическим влияниям. А  сила и глубина впечатлений, детские образы восприятия очень яркие и сильные и поэтому остаются в памяти надолго, а иногда и на всю жизнь.</a:t>
            </a:r>
            <a:br>
              <a:rPr lang="ru-RU" sz="2400" dirty="0" smtClean="0"/>
            </a:br>
            <a:r>
              <a:rPr lang="ru-RU" sz="2400" dirty="0" smtClean="0"/>
              <a:t>Потому настоящих патриотов своей Родины лучше всего воспитывать с детства.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0572824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38884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Патриотическое воспитание присутствует во всех видах деятельности детей: на  занятиях, праздниках и развлечениях ко Дню пожилого человека, ко Дню Матери, к Международному женскому дню. </a:t>
            </a:r>
            <a:r>
              <a:rPr lang="ru-RU" sz="2400" dirty="0"/>
              <a:t>На них  воспитываются чувства  любви  и уважения к матери, пожилым </a:t>
            </a:r>
            <a:r>
              <a:rPr lang="ru-RU" sz="2400" dirty="0" smtClean="0"/>
              <a:t>людям.</a:t>
            </a:r>
            <a:br>
              <a:rPr lang="ru-RU" sz="2400" dirty="0" smtClean="0"/>
            </a:br>
            <a:r>
              <a:rPr lang="ru-RU" sz="2400" dirty="0" smtClean="0"/>
              <a:t>На мероприятиях к 1 </a:t>
            </a:r>
            <a:r>
              <a:rPr lang="ru-RU" sz="2400" dirty="0"/>
              <a:t>Мая, ко Дню Победы, </a:t>
            </a:r>
            <a:r>
              <a:rPr lang="ru-RU" sz="2400" dirty="0" smtClean="0"/>
              <a:t>ко </a:t>
            </a:r>
            <a:r>
              <a:rPr lang="ru-RU" sz="2400" dirty="0"/>
              <a:t>Дню защитника </a:t>
            </a:r>
            <a:r>
              <a:rPr lang="ru-RU" sz="2400" dirty="0" smtClean="0"/>
              <a:t>Отечества , которые проводятся в ДОУ, дети знакомятся  с российским гимном, гербом и флагом, историей своей Родины,  раскрывается величие подвига нашего народа, чувство гордости за непобедимую Армию.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0572824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31672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 descr="F:\к 1мая\DSCN5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7451" r="-8023"/>
          <a:stretch/>
        </p:blipFill>
        <p:spPr bwMode="auto">
          <a:xfrm>
            <a:off x="374546" y="512646"/>
            <a:ext cx="3913052" cy="30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 1мая\DSCN56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9927"/>
            <a:ext cx="4217416" cy="28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 1мая\DSCN56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4" y="489842"/>
            <a:ext cx="4109394" cy="30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122" y="3893374"/>
            <a:ext cx="285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1 Мая</a:t>
            </a:r>
          </a:p>
          <a:p>
            <a:pPr algn="ctr"/>
            <a:r>
              <a:rPr lang="ru-RU" sz="2000" dirty="0" smtClean="0"/>
              <a:t>Праздник Весны и Труда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75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7170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«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 descr="C:\Users\highland\Pictures\9 мая 2019\DSCN6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44" y="3284984"/>
            <a:ext cx="4137962" cy="28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ighland\Pictures\9 мая 2019\DSCN6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4726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ighland\Pictures\9 мая 2019\DSCN65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523628" cy="28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465" y="868510"/>
            <a:ext cx="151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9 мая</a:t>
            </a:r>
          </a:p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0572824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5267"/>
            <a:ext cx="8147248" cy="1193533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Развлечение о родном Суксуне.</a:t>
            </a:r>
            <a:br>
              <a:rPr lang="ru-RU" sz="2400" dirty="0" smtClean="0"/>
            </a:br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8194" name="Picture 2" descr="C:\Users\highland\Pictures\суксун 365\DSCN4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924944"/>
            <a:ext cx="4718261" cy="35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ighland\Pictures\DSCN5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4680520" cy="27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-531440"/>
            <a:ext cx="10572824" cy="7675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5267"/>
            <a:ext cx="8147248" cy="119353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4" name="Picture 2" descr="F:\DSCN88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6" y="260648"/>
            <a:ext cx="36192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ighland\Pictures\23.02.2019\DSCN6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8" y="3307090"/>
            <a:ext cx="5255108" cy="29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60188"/>
            <a:ext cx="297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 февраля</a:t>
            </a:r>
          </a:p>
          <a:p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pic>
        <p:nvPicPr>
          <p:cNvPr id="4099" name="Picture 3" descr="C:\Users\highland\Pictures\23.02.2021 фото\20210218_095622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95" y="908720"/>
            <a:ext cx="4462785" cy="29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-531440"/>
            <a:ext cx="10572824" cy="7675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5267"/>
            <a:ext cx="8147248" cy="119353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00432" y="-5324"/>
            <a:ext cx="3277984" cy="89449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Участие в районном конкурсе патриотической песни.</a:t>
            </a:r>
            <a:endParaRPr lang="ru-RU" sz="1800" dirty="0"/>
          </a:p>
        </p:txBody>
      </p:sp>
      <p:pic>
        <p:nvPicPr>
          <p:cNvPr id="5122" name="Picture 2" descr="C:\Users\highland\Pictures\23.02.2019\DSCN6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64" y="1660497"/>
            <a:ext cx="4119201" cy="46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ighland\Pictures\23.02.2019\DSCN6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450786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okolchik\Pictures\56b618f63c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2808312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Бабушки и дедушки весело нам с вами!</a:t>
            </a:r>
            <a:endParaRPr lang="ru-RU" sz="2400" dirty="0"/>
          </a:p>
        </p:txBody>
      </p:sp>
      <p:pic>
        <p:nvPicPr>
          <p:cNvPr id="6146" name="Picture 2" descr="C:\Users\highland\Pictures\бабушки и дедушки\DSCN43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4940366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ighland\Pictures\бабушки и дедушки\DSCN6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41166" cy="27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109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Нравственно – патриотическое  воспитание в ДОУ. </vt:lpstr>
      <vt:lpstr>   Дошкольный возраст – фундамент общего развития ребенка,    стартовый период всех высоких человеческих начал.     Дошкольный период – наиболее благоприятен для             эмоционально-психологического воздействия на ребёнка. Потому, что именно  для дошкольного периода  характерны  наибольшая обучаемость, податливость педагогическим влияниям. А  сила и глубина впечатлений, детские образы восприятия очень яркие и сильные и поэтому остаются в памяти надолго, а иногда и на всю жизнь. Потому настоящих патриотов своей Родины лучше всего воспитывать с детства.  </vt:lpstr>
      <vt:lpstr>Патриотическое воспитание присутствует во всех видах деятельности детей: на  занятиях, праздниках и развлечениях ко Дню пожилого человека, ко Дню Матери, к Международному женскому дню. На них  воспитываются чувства  любви  и уважения к матери, пожилым людям. На мероприятиях к 1 Мая, ко Дню Победы, ко Дню защитника Отечества , которые проводятся в ДОУ, дети знакомятся  с российским гимном, гербом и флагом, историей своей Родины,  раскрывается величие подвига нашего народа, чувство гордости за непобедимую Армию. </vt:lpstr>
      <vt:lpstr>  </vt:lpstr>
      <vt:lpstr> « </vt:lpstr>
      <vt:lpstr>Развлечение о родном Суксуне.  </vt:lpstr>
      <vt:lpstr> </vt:lpstr>
      <vt:lpstr> </vt:lpstr>
      <vt:lpstr>Бабушки и дедушки весело нам с вами!</vt:lpstr>
      <vt:lpstr>                     </vt:lpstr>
      <vt:lpstr>  «Прекрасное побуждает доброе» - сказал  Д.Б.Кабалевский.  Конечно, невозможно отразить все стороны патриотического воспитания, но знакомить детей с Родиной, ее историей,  окружающей действительностью  педагоги обязаны  ежедневно. Пути воспитания патриотизма могут быть разнообразными, главное – зародить в ребенке великое чувство – быть гражданином своей страны.  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– патриотическое  воспитание в ДОУ.</dc:title>
  <dc:creator>kolokolchik</dc:creator>
  <cp:lastModifiedBy>highland</cp:lastModifiedBy>
  <cp:revision>28</cp:revision>
  <dcterms:created xsi:type="dcterms:W3CDTF">2016-03-14T06:55:58Z</dcterms:created>
  <dcterms:modified xsi:type="dcterms:W3CDTF">2021-09-30T11:53:09Z</dcterms:modified>
</cp:coreProperties>
</file>