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1" r:id="rId2"/>
    <p:sldId id="256" r:id="rId3"/>
    <p:sldId id="265" r:id="rId4"/>
    <p:sldId id="269" r:id="rId5"/>
    <p:sldId id="257" r:id="rId6"/>
    <p:sldId id="270" r:id="rId7"/>
    <p:sldId id="271" r:id="rId8"/>
    <p:sldId id="272" r:id="rId9"/>
    <p:sldId id="258" r:id="rId10"/>
    <p:sldId id="260" r:id="rId11"/>
    <p:sldId id="264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3337F3-2857-4D07-B492-DDE618613B46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7F1EEA-E588-46B8-BB6C-1F38A88A31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57330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7F1EEA-E588-46B8-BB6C-1F38A88A311A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50ds.ru/vospitatel/3467-konspekt-zanyatiya-uchimsya-vezhlivosti-po-ritorike-starshiy-doshkolnyy-vozrast.html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kolokolchik\Pictures\iCA3C2DO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340768"/>
            <a:ext cx="7516858" cy="2088232"/>
          </a:xfrm>
        </p:spPr>
        <p:txBody>
          <a:bodyPr>
            <a:normAutofit fontScale="90000"/>
          </a:bodyPr>
          <a:lstStyle/>
          <a:p>
            <a:r>
              <a:rPr lang="ru-RU" sz="6600" dirty="0" smtClean="0"/>
              <a:t/>
            </a:r>
            <a:br>
              <a:rPr lang="ru-RU" sz="6600" dirty="0" smtClean="0"/>
            </a:br>
            <a:r>
              <a:rPr lang="ru-RU" sz="5300" dirty="0" smtClean="0"/>
              <a:t>Нравственно – патриотическое </a:t>
            </a:r>
            <a:br>
              <a:rPr lang="ru-RU" sz="5300" dirty="0" smtClean="0"/>
            </a:br>
            <a:r>
              <a:rPr lang="ru-RU" sz="5300" dirty="0" smtClean="0"/>
              <a:t>воспитание в ДОУ.</a:t>
            </a:r>
            <a:br>
              <a:rPr lang="ru-RU" sz="5300" dirty="0" smtClean="0"/>
            </a:br>
            <a:endParaRPr lang="ru-RU" sz="5300" dirty="0"/>
          </a:p>
        </p:txBody>
      </p:sp>
      <p:sp>
        <p:nvSpPr>
          <p:cNvPr id="3" name="TextBox 2"/>
          <p:cNvSpPr txBox="1"/>
          <p:nvPr/>
        </p:nvSpPr>
        <p:spPr>
          <a:xfrm>
            <a:off x="4427984" y="4653136"/>
            <a:ext cx="298851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Музыкальный руководитель</a:t>
            </a:r>
          </a:p>
          <a:p>
            <a:r>
              <a:rPr lang="ru-RU" dirty="0" smtClean="0"/>
              <a:t>Будина Елена </a:t>
            </a:r>
            <a:r>
              <a:rPr lang="ru-RU" dirty="0" smtClean="0"/>
              <a:t>Васильевна</a:t>
            </a:r>
          </a:p>
          <a:p>
            <a:r>
              <a:rPr lang="ru-RU" smtClean="0"/>
              <a:t>2016-2020гг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kolokolchik\Pictures\56b618f63cadb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714377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54098"/>
          </a:xfrm>
        </p:spPr>
        <p:txBody>
          <a:bodyPr>
            <a:normAutofit/>
          </a:bodyPr>
          <a:lstStyle/>
          <a:p>
            <a:pPr algn="l"/>
            <a:r>
              <a:rPr lang="ru-RU" sz="2400" dirty="0" smtClean="0"/>
              <a:t>                     </a:t>
            </a:r>
            <a:endParaRPr lang="ru-RU" sz="2400" dirty="0"/>
          </a:p>
        </p:txBody>
      </p:sp>
      <p:pic>
        <p:nvPicPr>
          <p:cNvPr id="7170" name="Picture 2" descr="C:\Users\highland\Pictures\день матери2020\La3Ys8Dsk6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790786"/>
            <a:ext cx="5976664" cy="3556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highland\Pictures\день матери2018\DSCN6274 - копия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32656"/>
            <a:ext cx="2304256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932040" y="764704"/>
            <a:ext cx="32512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Для любимой мамочки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kolokolchik\Pictures\56b618f63cad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1124744"/>
            <a:ext cx="7182540" cy="3958420"/>
          </a:xfrm>
        </p:spPr>
        <p:txBody>
          <a:bodyPr numCol="1">
            <a:normAutofit/>
          </a:bodyPr>
          <a:lstStyle/>
          <a:p>
            <a:r>
              <a:rPr lang="ru-RU" sz="2400" dirty="0" smtClean="0"/>
              <a:t>  «Прекрасное побуждает доброе» - сказал  </a:t>
            </a:r>
            <a:r>
              <a:rPr lang="ru-RU" sz="2400" dirty="0" err="1" smtClean="0"/>
              <a:t>Д.Б.Кабалевский</a:t>
            </a:r>
            <a:r>
              <a:rPr lang="ru-RU" sz="2400" dirty="0" smtClean="0"/>
              <a:t>.</a:t>
            </a:r>
            <a:br>
              <a:rPr lang="ru-RU" sz="2400" dirty="0" smtClean="0"/>
            </a:br>
            <a:r>
              <a:rPr lang="ru-RU" sz="2400" dirty="0" smtClean="0"/>
              <a:t> Конечно, невозможно отразить все стороны патриотического воспитания, но знакомить детей с Родиной, ее историей,  окружающей действительностью  педагоги обязаны  ежедневно. Пути воспитания патриотизма могут быть разнообразными, главное – зародить в ребенке великое чувство – быть гражданином своей страны.</a:t>
            </a:r>
            <a:br>
              <a:rPr lang="ru-RU" sz="2400" dirty="0" smtClean="0"/>
            </a:br>
            <a:r>
              <a:rPr lang="ru-RU" sz="2400" dirty="0" smtClean="0"/>
              <a:t> 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kolokolchik\Pictures\iCA3C2DOY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58346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4797436"/>
          </a:xfrm>
        </p:spPr>
        <p:txBody>
          <a:bodyPr>
            <a:normAutofit/>
          </a:bodyPr>
          <a:lstStyle/>
          <a:p>
            <a:r>
              <a:rPr lang="ru-RU" sz="7200" dirty="0" smtClean="0"/>
              <a:t/>
            </a:r>
            <a:br>
              <a:rPr lang="ru-RU" sz="7200" dirty="0" smtClean="0"/>
            </a:br>
            <a:r>
              <a:rPr lang="ru-RU" sz="7200" dirty="0" smtClean="0"/>
              <a:t>Спасибо за внимание!</a:t>
            </a:r>
            <a:endParaRPr lang="ru-RU" sz="7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kolokolchik\Pictures\56b618f63cad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358346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1640" y="548680"/>
            <a:ext cx="7272808" cy="5380650"/>
          </a:xfrm>
        </p:spPr>
        <p:txBody>
          <a:bodyPr>
            <a:normAutofit/>
          </a:bodyPr>
          <a:lstStyle/>
          <a:p>
            <a:pPr algn="l"/>
            <a:r>
              <a:rPr lang="ru-RU" sz="2400" b="1" u="sng" dirty="0" smtClean="0">
                <a:hlinkClick r:id="rId4"/>
              </a:rPr>
              <a:t>   Дошкольный возраст</a:t>
            </a:r>
            <a:r>
              <a:rPr lang="ru-RU" sz="2400" b="1" u="sng" dirty="0" smtClean="0"/>
              <a:t> </a:t>
            </a:r>
            <a:r>
              <a:rPr lang="ru-RU" sz="2400" dirty="0" smtClean="0"/>
              <a:t>– фундамент общего развития ребенка,</a:t>
            </a:r>
            <a:br>
              <a:rPr lang="ru-RU" sz="2400" dirty="0" smtClean="0"/>
            </a:br>
            <a:r>
              <a:rPr lang="ru-RU" sz="2400" dirty="0" smtClean="0"/>
              <a:t>   стартовый период всех высоких человеческих начал. </a:t>
            </a:r>
            <a:br>
              <a:rPr lang="ru-RU" sz="2400" dirty="0" smtClean="0"/>
            </a:br>
            <a:r>
              <a:rPr lang="ru-RU" sz="2400" dirty="0" smtClean="0"/>
              <a:t>   </a:t>
            </a:r>
            <a:r>
              <a:rPr lang="ru-RU" sz="2400" b="1" dirty="0" smtClean="0"/>
              <a:t>Дошкольный период </a:t>
            </a:r>
            <a:r>
              <a:rPr lang="ru-RU" sz="2400" dirty="0" smtClean="0"/>
              <a:t>– наиболее благоприятен для             эмоционально-психологического воздействия на ребёнка. Потому, что именно  для дошкольного периода  характерны  наибольшая </a:t>
            </a:r>
            <a:r>
              <a:rPr lang="ru-RU" sz="2400" dirty="0" err="1" smtClean="0"/>
              <a:t>обучаемость</a:t>
            </a:r>
            <a:r>
              <a:rPr lang="ru-RU" sz="2400" dirty="0" smtClean="0"/>
              <a:t>, податливость педагогическим влияниям. А  сила и глубина впечатлений, детские образы восприятия очень яркие и сильные и поэтому остаются в памяти надолго, а иногда и на всю жизнь.</a:t>
            </a:r>
            <a:br>
              <a:rPr lang="ru-RU" sz="2400" dirty="0" smtClean="0"/>
            </a:br>
            <a:r>
              <a:rPr lang="ru-RU" sz="2400" dirty="0" smtClean="0"/>
              <a:t>Потому настоящих патриотов своей Родины лучше всего воспитывать с детства. </a:t>
            </a:r>
            <a:br>
              <a:rPr lang="ru-RU" sz="2400" dirty="0" smtClean="0"/>
            </a:b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kolokolchik\Pictures\56b618f63cad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28726" y="0"/>
            <a:ext cx="10572824" cy="714377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620688"/>
            <a:ext cx="8003232" cy="3888432"/>
          </a:xfrm>
        </p:spPr>
        <p:txBody>
          <a:bodyPr>
            <a:normAutofit/>
          </a:bodyPr>
          <a:lstStyle/>
          <a:p>
            <a:pPr algn="l"/>
            <a:r>
              <a:rPr lang="ru-RU" sz="2400" dirty="0" smtClean="0"/>
              <a:t>Патриотическое воспитание присутствует во всех видах деятельности детей: на  занятиях, праздниках и развлечениях ко Дню пожилого человека, ко Дню Матери, к Международному женскому дню. </a:t>
            </a:r>
            <a:r>
              <a:rPr lang="ru-RU" sz="2400" dirty="0"/>
              <a:t>На них  воспитываются чувства  любви  и уважения к матери, пожилым </a:t>
            </a:r>
            <a:r>
              <a:rPr lang="ru-RU" sz="2400" dirty="0" smtClean="0"/>
              <a:t>людям.</a:t>
            </a:r>
            <a:br>
              <a:rPr lang="ru-RU" sz="2400" dirty="0" smtClean="0"/>
            </a:br>
            <a:r>
              <a:rPr lang="ru-RU" sz="2400" dirty="0" smtClean="0"/>
              <a:t>На мероприятиях к 1 </a:t>
            </a:r>
            <a:r>
              <a:rPr lang="ru-RU" sz="2400" dirty="0"/>
              <a:t>Мая, ко Дню Победы, </a:t>
            </a:r>
            <a:r>
              <a:rPr lang="ru-RU" sz="2400" dirty="0" smtClean="0"/>
              <a:t>ко </a:t>
            </a:r>
            <a:r>
              <a:rPr lang="ru-RU" sz="2400" dirty="0"/>
              <a:t>Дню защитника </a:t>
            </a:r>
            <a:r>
              <a:rPr lang="ru-RU" sz="2400" dirty="0" smtClean="0"/>
              <a:t>Отечества , которые проводятся в ДОУ, дети знакомятся  с российским гимном, гербом и флагом, историей своей Родины,  раскрывается величие подвига нашего народа, чувство гордости за непобедимую Армию.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kolokolchik\Pictures\56b618f63cad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28726" y="0"/>
            <a:ext cx="10572824" cy="714377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147248" cy="3167212"/>
          </a:xfrm>
        </p:spPr>
        <p:txBody>
          <a:bodyPr>
            <a:normAutofit/>
          </a:bodyPr>
          <a:lstStyle/>
          <a:p>
            <a:pPr algn="l"/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 </a:t>
            </a:r>
            <a:endParaRPr lang="ru-RU" sz="2400" dirty="0"/>
          </a:p>
        </p:txBody>
      </p:sp>
      <p:pic>
        <p:nvPicPr>
          <p:cNvPr id="5" name="Picture 2" descr="F:\к 1мая\DSCN559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5" t="17451" r="-8023"/>
          <a:stretch/>
        </p:blipFill>
        <p:spPr bwMode="auto">
          <a:xfrm>
            <a:off x="374546" y="512646"/>
            <a:ext cx="3913052" cy="306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F:\к 1мая\DSCN560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639927"/>
            <a:ext cx="4217416" cy="2841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:\к 1мая\DSCN560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4724" y="489842"/>
            <a:ext cx="4109394" cy="3082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52122" y="3893374"/>
            <a:ext cx="285347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/>
              <a:t>1 Мая</a:t>
            </a:r>
          </a:p>
          <a:p>
            <a:pPr algn="ctr"/>
            <a:r>
              <a:rPr lang="ru-RU" sz="2000" dirty="0" smtClean="0"/>
              <a:t>Праздник Весны и Труда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497524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kolokolchik\Pictures\56b618f63cad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58346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2071702"/>
          </a:xfrm>
        </p:spPr>
        <p:txBody>
          <a:bodyPr>
            <a:normAutofit/>
          </a:bodyPr>
          <a:lstStyle/>
          <a:p>
            <a:pPr algn="l"/>
            <a:r>
              <a:rPr lang="ru-RU" sz="2400" dirty="0" smtClean="0"/>
              <a:t> «</a:t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9218" name="Picture 2" descr="C:\Users\highland\Pictures\9 мая 2019\DSCN652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9244" y="3284984"/>
            <a:ext cx="4137962" cy="2850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highland\Pictures\9 мая 2019\DSCN653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32656"/>
            <a:ext cx="5472608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highland\Pictures\9 мая 2019\DSCN653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284984"/>
            <a:ext cx="3523628" cy="2850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239465" y="868510"/>
            <a:ext cx="15166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9 мая</a:t>
            </a:r>
          </a:p>
          <a:p>
            <a:pPr algn="ctr"/>
            <a:r>
              <a:rPr lang="ru-RU" dirty="0" smtClean="0"/>
              <a:t>День Победы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kolokolchik\Pictures\56b618f63cad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28726" y="0"/>
            <a:ext cx="10572824" cy="714377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35267"/>
            <a:ext cx="8147248" cy="1193533"/>
          </a:xfrm>
        </p:spPr>
        <p:txBody>
          <a:bodyPr>
            <a:normAutofit/>
          </a:bodyPr>
          <a:lstStyle/>
          <a:p>
            <a:pPr algn="l"/>
            <a:r>
              <a:rPr lang="ru-RU" sz="2400" dirty="0" smtClean="0"/>
              <a:t>Развлечение о родном Суксуне.</a:t>
            </a:r>
            <a:br>
              <a:rPr lang="ru-RU" sz="2400" dirty="0" smtClean="0"/>
            </a:br>
            <a:r>
              <a:rPr lang="ru-RU" sz="2400" b="1" dirty="0" smtClean="0"/>
              <a:t> </a:t>
            </a:r>
            <a:endParaRPr lang="ru-RU" sz="2400" dirty="0"/>
          </a:p>
        </p:txBody>
      </p:sp>
      <p:pic>
        <p:nvPicPr>
          <p:cNvPr id="8194" name="Picture 2" descr="C:\Users\highland\Pictures\суксун 365\DSCN436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7686" y="2924944"/>
            <a:ext cx="4718261" cy="3539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highland\Pictures\DSCN564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24743"/>
            <a:ext cx="4680520" cy="2704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2478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kolokolchik\Pictures\56b618f63cad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28726" y="-531440"/>
            <a:ext cx="10572824" cy="767521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35267"/>
            <a:ext cx="8147248" cy="1193533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 smtClean="0"/>
              <a:t> </a:t>
            </a:r>
            <a:endParaRPr lang="ru-RU" sz="2400" dirty="0"/>
          </a:p>
        </p:txBody>
      </p:sp>
      <p:pic>
        <p:nvPicPr>
          <p:cNvPr id="4" name="Picture 2" descr="F:\DSCN8835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436" y="260648"/>
            <a:ext cx="3619250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highland\Pictures\23.02.2019\DSCN633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8" y="3307090"/>
            <a:ext cx="5255108" cy="2914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580112" y="60188"/>
            <a:ext cx="29776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23 февраля</a:t>
            </a:r>
          </a:p>
          <a:p>
            <a:r>
              <a:rPr lang="ru-RU" dirty="0" smtClean="0"/>
              <a:t>День защитника Отечества</a:t>
            </a:r>
            <a:endParaRPr lang="ru-RU" dirty="0"/>
          </a:p>
        </p:txBody>
      </p:sp>
      <p:pic>
        <p:nvPicPr>
          <p:cNvPr id="4099" name="Picture 3" descr="C:\Users\highland\Pictures\23.02.2021 фото\20210218_095622 - копия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8495" y="908720"/>
            <a:ext cx="4462785" cy="2983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184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kolokolchik\Pictures\56b618f63cad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28726" y="-531440"/>
            <a:ext cx="10572824" cy="767521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35267"/>
            <a:ext cx="8147248" cy="1193533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 smtClean="0"/>
              <a:t> </a:t>
            </a:r>
            <a:endParaRPr lang="ru-RU" sz="24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800432" y="-5324"/>
            <a:ext cx="3277984" cy="894499"/>
          </a:xfrm>
        </p:spPr>
        <p:txBody>
          <a:bodyPr>
            <a:normAutofit lnSpcReduction="10000"/>
          </a:bodyPr>
          <a:lstStyle/>
          <a:p>
            <a:r>
              <a:rPr lang="ru-RU" sz="1800" dirty="0" smtClean="0"/>
              <a:t>Участие в районном конкурсе патриотической песни.</a:t>
            </a:r>
            <a:endParaRPr lang="ru-RU" sz="1800" dirty="0"/>
          </a:p>
        </p:txBody>
      </p:sp>
      <p:pic>
        <p:nvPicPr>
          <p:cNvPr id="5122" name="Picture 2" descr="C:\Users\highland\Pictures\23.02.2019\DSCN634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3464" y="1660497"/>
            <a:ext cx="4119201" cy="4645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highland\Pictures\23.02.2019\DSCN635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"/>
            <a:ext cx="4507865" cy="3573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0150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kolokolchik\Pictures\56b618f63cad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476672"/>
            <a:ext cx="2808312" cy="864096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Бабушки и дедушки весело нам с вами!</a:t>
            </a:r>
            <a:endParaRPr lang="ru-RU" sz="2400" dirty="0"/>
          </a:p>
        </p:txBody>
      </p:sp>
      <p:pic>
        <p:nvPicPr>
          <p:cNvPr id="6146" name="Picture 2" descr="C:\Users\highland\Pictures\бабушки и дедушки\DSCN431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492896"/>
            <a:ext cx="4940366" cy="370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highland\Pictures\бабушки и дедушки\DSCN627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76672"/>
            <a:ext cx="3941166" cy="2781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109</Words>
  <Application>Microsoft Office PowerPoint</Application>
  <PresentationFormat>Экран (4:3)</PresentationFormat>
  <Paragraphs>24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 Нравственно – патриотическое  воспитание в ДОУ. </vt:lpstr>
      <vt:lpstr>   Дошкольный возраст – фундамент общего развития ребенка,    стартовый период всех высоких человеческих начал.     Дошкольный период – наиболее благоприятен для             эмоционально-психологического воздействия на ребёнка. Потому, что именно  для дошкольного периода  характерны  наибольшая обучаемость, податливость педагогическим влияниям. А  сила и глубина впечатлений, детские образы восприятия очень яркие и сильные и поэтому остаются в памяти надолго, а иногда и на всю жизнь. Потому настоящих патриотов своей Родины лучше всего воспитывать с детства.  </vt:lpstr>
      <vt:lpstr>Патриотическое воспитание присутствует во всех видах деятельности детей: на  занятиях, праздниках и развлечениях ко Дню пожилого человека, ко Дню Матери, к Международному женскому дню. На них  воспитываются чувства  любви  и уважения к матери, пожилым людям. На мероприятиях к 1 Мая, ко Дню Победы, ко Дню защитника Отечества , которые проводятся в ДОУ, дети знакомятся  с российским гимном, гербом и флагом, историей своей Родины,  раскрывается величие подвига нашего народа, чувство гордости за непобедимую Армию. </vt:lpstr>
      <vt:lpstr>  </vt:lpstr>
      <vt:lpstr> « </vt:lpstr>
      <vt:lpstr>Развлечение о родном Суксуне.  </vt:lpstr>
      <vt:lpstr> </vt:lpstr>
      <vt:lpstr> </vt:lpstr>
      <vt:lpstr>Бабушки и дедушки весело нам с вами!</vt:lpstr>
      <vt:lpstr>                     </vt:lpstr>
      <vt:lpstr>  «Прекрасное побуждает доброе» - сказал  Д.Б.Кабалевский.  Конечно, невозможно отразить все стороны патриотического воспитания, но знакомить детей с Родиной, ее историей,  окружающей действительностью  педагоги обязаны  ежедневно. Пути воспитания патриотизма могут быть разнообразными, главное – зародить в ребенке великое чувство – быть гражданином своей страны.  </vt:lpstr>
      <vt:lpstr> 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Нравственно – патриотическое  воспитание в ДОУ.</dc:title>
  <dc:creator>kolokolchik</dc:creator>
  <cp:lastModifiedBy>highland</cp:lastModifiedBy>
  <cp:revision>28</cp:revision>
  <dcterms:created xsi:type="dcterms:W3CDTF">2016-03-14T06:55:58Z</dcterms:created>
  <dcterms:modified xsi:type="dcterms:W3CDTF">2021-09-30T11:53:09Z</dcterms:modified>
</cp:coreProperties>
</file>