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4" r:id="rId5"/>
    <p:sldId id="267" r:id="rId6"/>
    <p:sldId id="263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3369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9FD28-0185-4604-A86C-6CC5343CEBE5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AF1D-6F1D-4A03-A544-F5FD1177C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1809111/f243c4d4-654d-403d-ab29-d34b1ffb746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90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Суксунский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Улыбка»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571744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младшей группе «Сказка»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6000760" y="476768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 Т.А. Беляевских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557214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        д</a:t>
            </a:r>
            <a:r>
              <a:rPr lang="ru-RU" sz="1400" dirty="0" smtClean="0">
                <a:solidFill>
                  <a:srgbClr val="002060"/>
                </a:solidFill>
              </a:rPr>
              <a:t>екабрь ,2020 год.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im0-tub-ru.yandex.net/i?id=778f563f9789e7acba6ff81196ab6b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"/>
            <a:ext cx="9144000" cy="68580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85728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«Вежливые слова</a:t>
            </a:r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Воспитывать в детях культуру поведения, вежливость, уважение друг к другу, желание помочь друг другу.</a:t>
            </a:r>
          </a:p>
          <a:p>
            <a:r>
              <a:rPr lang="ru-RU" sz="2000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000" b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сюжетные картинки, на которых изображены разные ситуации: ребенок толкнул другого,  ребенок поднял упавшую вещь, ребенок жалеет другого ребенка, и т.д.</a:t>
            </a:r>
          </a:p>
          <a:p>
            <a:r>
              <a:rPr lang="ru-RU" sz="2000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Воспитатель показывает карточку и предлагает составить рассказ по картине</a:t>
            </a:r>
            <a:r>
              <a:rPr lang="ru-RU" sz="2000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55721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dirty="0">
              <a:solidFill>
                <a:srgbClr val="1A0274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5360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38" y="314324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 descr="https://ds02.infourok.ru/uploads/ex/0c4c/0001e10b-0a924f05/img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7" y="3211686"/>
            <a:ext cx="3071835" cy="24318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1809111/f243c4d4-654d-403d-ab29-d34b1ffb746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285728"/>
            <a:ext cx="4357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«Флаг России»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A027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закреплению знания флага своей страны, (города, области, областного центра) закрепить основные цвета флагов, что они обозначают?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027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полосы красного, синего и белого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027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A027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показывает детям флаг России, убирает и предлагает выложить разноцветные полоски в том порядке, в котором они находятся на флаге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A027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:\2018-2019\ЛЕТО 2019\мы россияне 11 06 19\фото мы россияне\DSCN6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2018-2019\ЛЕТО 2019\мы россияне 11 06 19\фото мы россияне\DSCN6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92806"/>
            <a:ext cx="3429024" cy="272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58082" y="52149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июнь</a:t>
            </a:r>
            <a:endParaRPr lang="ru-RU" b="1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im0-tub-ru.yandex.net/i?id=778f563f9789e7acba6ff81196ab6b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"/>
            <a:ext cx="9144000" cy="68580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14291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Беседа «День пожилых людей»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Воспитатель: </a:t>
            </a: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Ребята, сегодня мы с вами будем говорить о пожилых людях. Как вы думаете, кого называют пожилыми?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Ответы детей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Правильно, это наши бабушки и дедушки. Слово пожилые образованно от слова пожил, эти люди прожили долгую жизнь, они мудрые и опытные. К ним можно обратиться за советом, они всегда помогут и подскажут.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А есть ли у вас бабушки и дедушки?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Ответы  детей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Что вы делаете, когда приходите к ним в гости?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Ответы детей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Ребята, ответьте мне, как нужно относиться к пожилым людям?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Ответы детей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Воспитатель: </a:t>
            </a: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Всё верно им нужно помогать, уважать, проявлять внимание и поддержку. В транспорте нужно уступать старикам место, помогать носить сумки, придерживать дверь, пропускать вперёд. Вы не должны смотреть ваша ли это бабушка или незнакомая старушка, старик, старшие требуют к себе уважения уже потому, что они прожили долгую, трудную жизнь и много сделали для людей.</a:t>
            </a:r>
            <a:b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 в России отмечают 1 октября. В этот день нужно навещать своих бабушек и дедушек, сделать им приятный сюрприз, попить чай в семейном кругу.</a:t>
            </a:r>
            <a:endParaRPr lang="ru-RU" sz="1600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b="1" dirty="0" smtClean="0">
                <a:solidFill>
                  <a:srgbClr val="1A0274"/>
                </a:solidFill>
              </a:rPr>
              <a:t> </a:t>
            </a:r>
            <a:endParaRPr lang="ru-RU" dirty="0">
              <a:solidFill>
                <a:srgbClr val="1A027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im0-tub-ru.yandex.net/i?id=778f563f9789e7acba6ff81196ab6b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14291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«Знакомство с флагом России»</a:t>
            </a:r>
          </a:p>
          <a:p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символикой России – флагом.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нравственные качества как важный аспект патриотического воспитания дошкольников.     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Флаг у нас прекрасный –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Белый, синий, красный!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Белый – мир и чистота,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– верность, небеса,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– мужество, отвага!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цвета родного флага!</a:t>
            </a:r>
            <a:endParaRPr lang="ru-RU" sz="1600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b="1" dirty="0" smtClean="0">
                <a:solidFill>
                  <a:srgbClr val="1A0274"/>
                </a:solidFill>
              </a:rPr>
              <a:t> </a:t>
            </a:r>
            <a:endParaRPr lang="ru-RU" dirty="0">
              <a:solidFill>
                <a:srgbClr val="1A0274"/>
              </a:solidFill>
            </a:endParaRPr>
          </a:p>
        </p:txBody>
      </p:sp>
      <p:pic>
        <p:nvPicPr>
          <p:cNvPr id="1026" name="Picture 2" descr="C:\Users\Admin\Desktop\DSCN7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3500462" cy="2625557"/>
          </a:xfrm>
          <a:prstGeom prst="rect">
            <a:avLst/>
          </a:prstGeom>
          <a:noFill/>
        </p:spPr>
      </p:pic>
      <p:pic>
        <p:nvPicPr>
          <p:cNvPr id="1027" name="Picture 3" descr="C:\Users\Admin\Desktop\DSCN7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248799" cy="24367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s://im0-tub-ru.yandex.net/i?id=778f563f9789e7acba6ff81196ab6b6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"/>
            <a:ext cx="9144000" cy="6858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«Мой адрес»</a:t>
            </a:r>
            <a:r>
              <a:rPr lang="ru-RU" sz="20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 smtClean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формировать умение и знание детей называть свой домашний адрес, улицу, номер дома, квартиры,  этаж; закрепить знание права на жильё, неприкосновенность жилища.</a:t>
            </a:r>
          </a:p>
          <a:p>
            <a:r>
              <a:rPr lang="ru-RU" b="1" i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</a:p>
          <a:p>
            <a:r>
              <a:rPr lang="ru-RU" b="1" i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все встают в круг, воспитатель передаёт флаг ребёнку и говорит: «Я живу на … этаже», ребёнок продолжает, называя свой этаж, и передаёт флаг соседу и т. д.  </a:t>
            </a:r>
            <a:endParaRPr lang="ru-RU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358081" y="5460326"/>
            <a:ext cx="128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b="1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\патриот воспит\DSCN7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3368653" cy="2526693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\патриот воспит\DSCN7599.JPG"/>
          <p:cNvPicPr>
            <a:picLocks noChangeAspect="1" noChangeArrowheads="1"/>
          </p:cNvPicPr>
          <p:nvPr/>
        </p:nvPicPr>
        <p:blipFill>
          <a:blip r:embed="rId4" cstate="print"/>
          <a:srcRect l="5455" t="14546" r="5454"/>
          <a:stretch>
            <a:fillRect/>
          </a:stretch>
        </p:blipFill>
        <p:spPr bwMode="auto">
          <a:xfrm>
            <a:off x="4929190" y="2928934"/>
            <a:ext cx="3500462" cy="25181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1809111/f243c4d4-654d-403d-ab29-d34b1ffb746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50004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Закрепляем знания имени и отчества родителей, дедушек, бабушек.</a:t>
            </a:r>
          </a:p>
          <a:p>
            <a:r>
              <a:rPr lang="ru-RU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b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семейные фотоальбомы.</a:t>
            </a:r>
          </a:p>
          <a:p>
            <a:r>
              <a:rPr lang="ru-RU" b="1" i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b="1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дети, передавая друг другу мяч, быстро называют фамилию, имя, отчество мамы и папы</a:t>
            </a:r>
            <a:r>
              <a:rPr lang="ru-RU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1A027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650083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14282" y="15460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«Моих родителей зовут…»</a:t>
            </a:r>
            <a:endParaRPr lang="ru-RU" sz="2000" dirty="0"/>
          </a:p>
        </p:txBody>
      </p:sp>
      <p:pic>
        <p:nvPicPr>
          <p:cNvPr id="1026" name="Picture 2" descr="C:\Users\Дом\Desktop\как зовут маму пат воспит\DSCN7520.JPG"/>
          <p:cNvPicPr>
            <a:picLocks noChangeAspect="1" noChangeArrowheads="1"/>
          </p:cNvPicPr>
          <p:nvPr/>
        </p:nvPicPr>
        <p:blipFill>
          <a:blip r:embed="rId3" cstate="print"/>
          <a:srcRect t="5218" r="5638" b="9678"/>
          <a:stretch>
            <a:fillRect/>
          </a:stretch>
        </p:blipFill>
        <p:spPr bwMode="auto">
          <a:xfrm>
            <a:off x="3500430" y="2285992"/>
            <a:ext cx="2428892" cy="1643073"/>
          </a:xfrm>
          <a:prstGeom prst="rect">
            <a:avLst/>
          </a:prstGeom>
          <a:noFill/>
        </p:spPr>
      </p:pic>
      <p:pic>
        <p:nvPicPr>
          <p:cNvPr id="4" name="Picture 2" descr="C:\Users\Дом\Desktop\как зовут маму пат воспит\DSCN7525.JPG"/>
          <p:cNvPicPr>
            <a:picLocks noChangeAspect="1" noChangeArrowheads="1"/>
          </p:cNvPicPr>
          <p:nvPr/>
        </p:nvPicPr>
        <p:blipFill>
          <a:blip r:embed="rId4" cstate="print"/>
          <a:srcRect l="10001" t="18000" r="7707" b="11905"/>
          <a:stretch>
            <a:fillRect/>
          </a:stretch>
        </p:blipFill>
        <p:spPr bwMode="auto">
          <a:xfrm>
            <a:off x="571472" y="2357430"/>
            <a:ext cx="2571768" cy="1643074"/>
          </a:xfrm>
          <a:prstGeom prst="rect">
            <a:avLst/>
          </a:prstGeom>
          <a:noFill/>
        </p:spPr>
      </p:pic>
      <p:pic>
        <p:nvPicPr>
          <p:cNvPr id="15" name="Picture 2" descr="C:\Users\Дом\Desktop\как зовут маму пат воспит\DSCN7528.JPG"/>
          <p:cNvPicPr>
            <a:picLocks noChangeAspect="1" noChangeArrowheads="1"/>
          </p:cNvPicPr>
          <p:nvPr/>
        </p:nvPicPr>
        <p:blipFill>
          <a:blip r:embed="rId5" cstate="print"/>
          <a:srcRect r="992" b="4000"/>
          <a:stretch>
            <a:fillRect/>
          </a:stretch>
        </p:blipFill>
        <p:spPr bwMode="auto">
          <a:xfrm>
            <a:off x="6286512" y="2285992"/>
            <a:ext cx="2286016" cy="1662557"/>
          </a:xfrm>
          <a:prstGeom prst="rect">
            <a:avLst/>
          </a:prstGeom>
          <a:noFill/>
        </p:spPr>
      </p:pic>
      <p:pic>
        <p:nvPicPr>
          <p:cNvPr id="16" name="Picture 2" descr="C:\Users\Дом\Desktop\альбом мама\DSCN7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56" y="4286256"/>
            <a:ext cx="2643184" cy="1857388"/>
          </a:xfrm>
          <a:prstGeom prst="rect">
            <a:avLst/>
          </a:prstGeom>
          <a:noFill/>
        </p:spPr>
      </p:pic>
      <p:pic>
        <p:nvPicPr>
          <p:cNvPr id="17" name="Picture 3" descr="C:\Users\Дом\Desktop\альбом мама\DSCN7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244" y="4214852"/>
            <a:ext cx="2571516" cy="1928792"/>
          </a:xfrm>
          <a:prstGeom prst="rect">
            <a:avLst/>
          </a:prstGeom>
          <a:noFill/>
        </p:spPr>
      </p:pic>
      <p:pic>
        <p:nvPicPr>
          <p:cNvPr id="19" name="Picture 4" descr="C:\Users\Дом\Desktop\альбом мама\DSCN7517.JPG"/>
          <p:cNvPicPr>
            <a:picLocks noChangeAspect="1" noChangeArrowheads="1"/>
          </p:cNvPicPr>
          <p:nvPr/>
        </p:nvPicPr>
        <p:blipFill>
          <a:blip r:embed="rId8" cstate="print"/>
          <a:srcRect l="11507" t="5114" r="4111"/>
          <a:stretch>
            <a:fillRect/>
          </a:stretch>
        </p:blipFill>
        <p:spPr bwMode="auto">
          <a:xfrm>
            <a:off x="6357950" y="4214818"/>
            <a:ext cx="2286017" cy="1928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avatars.mds.yandex.net/get-pdb/1809111/f243c4d4-654d-403d-ab29-d34b1ffb746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14285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solidFill>
                <a:srgbClr val="1A02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29929">
            <a:off x="26305" y="2105224"/>
            <a:ext cx="9221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1A0274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7000" dirty="0">
              <a:solidFill>
                <a:srgbClr val="1A02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</vt:lpstr>
      <vt:lpstr>Слайд 2</vt:lpstr>
      <vt:lpstr>М</vt:lpstr>
      <vt:lpstr>Слайд 4</vt:lpstr>
      <vt:lpstr>Слайд 5</vt:lpstr>
      <vt:lpstr>Слайд 6</vt:lpstr>
      <vt:lpstr>М</vt:lpstr>
      <vt:lpstr>М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Admin</cp:lastModifiedBy>
  <cp:revision>29</cp:revision>
  <dcterms:created xsi:type="dcterms:W3CDTF">2021-01-07T13:54:31Z</dcterms:created>
  <dcterms:modified xsi:type="dcterms:W3CDTF">2021-03-09T07:57:00Z</dcterms:modified>
</cp:coreProperties>
</file>