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92" r:id="rId3"/>
    <p:sldId id="258" r:id="rId4"/>
    <p:sldId id="286" r:id="rId5"/>
    <p:sldId id="283" r:id="rId6"/>
    <p:sldId id="266" r:id="rId7"/>
    <p:sldId id="269" r:id="rId8"/>
    <p:sldId id="267" r:id="rId9"/>
    <p:sldId id="285" r:id="rId10"/>
    <p:sldId id="276" r:id="rId11"/>
    <p:sldId id="270" r:id="rId12"/>
    <p:sldId id="288" r:id="rId13"/>
    <p:sldId id="280" r:id="rId14"/>
    <p:sldId id="293" r:id="rId15"/>
    <p:sldId id="290" r:id="rId16"/>
    <p:sldId id="291" r:id="rId17"/>
    <p:sldId id="294" r:id="rId18"/>
    <p:sldId id="261" r:id="rId19"/>
    <p:sldId id="289" r:id="rId20"/>
    <p:sldId id="287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05" autoAdjust="0"/>
    <p:restoredTop sz="96522" autoAdjust="0"/>
  </p:normalViewPr>
  <p:slideViewPr>
    <p:cSldViewPr snapToGrid="0">
      <p:cViewPr varScale="1">
        <p:scale>
          <a:sx n="72" d="100"/>
          <a:sy n="72" d="100"/>
        </p:scale>
        <p:origin x="-3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2"/>
              <c:delete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удовлетворены</c:v>
                </c:pt>
                <c:pt idx="1">
                  <c:v>затрудняются ответить</c:v>
                </c:pt>
                <c:pt idx="2">
                  <c:v>не удовлетворены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0.97</c:v>
                </c:pt>
                <c:pt idx="1">
                  <c:v>3.0000000000000037E-2</c:v>
                </c:pt>
                <c:pt idx="2" formatCode="General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hart>
    <c:autoTitleDeleted val="1"/>
    <c:view3D>
      <c:perspective val="30"/>
    </c:view3D>
    <c:floor>
      <c:spPr>
        <a:solidFill>
          <a:schemeClr val="accent4">
            <a:lumMod val="40000"/>
            <a:lumOff val="60000"/>
          </a:schemeClr>
        </a:solidFill>
      </c:spPr>
    </c:floor>
    <c:sideWall>
      <c:spPr>
        <a:solidFill>
          <a:schemeClr val="accent4">
            <a:lumMod val="20000"/>
            <a:lumOff val="80000"/>
          </a:schemeClr>
        </a:solidFill>
      </c:spPr>
    </c:sideWall>
    <c:backWall>
      <c:spPr>
        <a:solidFill>
          <a:schemeClr val="accent4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3648940404347246"/>
          <c:y val="0.12597811764741806"/>
          <c:w val="0.54238053100702888"/>
          <c:h val="0.6078696769406243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Физическое развитие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89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95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2013- 2014 уч.год</c:v>
                </c:pt>
                <c:pt idx="1">
                  <c:v>2014- 2015 уч.год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0.89000000000000012</c:v>
                </c:pt>
                <c:pt idx="1">
                  <c:v>0.95000000000000062</c:v>
                </c:pt>
              </c:numCache>
            </c:numRef>
          </c:val>
        </c:ser>
        <c:shape val="cylinder"/>
        <c:axId val="110161920"/>
        <c:axId val="110163456"/>
        <c:axId val="0"/>
      </c:bar3DChart>
      <c:catAx>
        <c:axId val="1101619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0163456"/>
        <c:crosses val="autoZero"/>
        <c:auto val="1"/>
        <c:lblAlgn val="ctr"/>
        <c:lblOffset val="100"/>
      </c:catAx>
      <c:valAx>
        <c:axId val="110163456"/>
        <c:scaling>
          <c:orientation val="minMax"/>
        </c:scaling>
        <c:axPos val="l"/>
        <c:majorGridlines/>
        <c:numFmt formatCode="0%" sourceLinked="1"/>
        <c:tickLblPos val="nextTo"/>
        <c:crossAx val="110161920"/>
        <c:crosses val="autoZero"/>
        <c:crossBetween val="between"/>
      </c:valAx>
    </c:plotArea>
    <c:legend>
      <c:legendPos val="r"/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slide" Target="../slides/slide15.xml"/><Relationship Id="rId1" Type="http://schemas.openxmlformats.org/officeDocument/2006/relationships/slide" Target="../slides/slide14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slide" Target="../slides/slide18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slide" Target="../slides/slide20.xml"/><Relationship Id="rId1" Type="http://schemas.openxmlformats.org/officeDocument/2006/relationships/slide" Target="../slides/slide1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C6BDE4-AA5F-4206-9CD7-98F2B122DCB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54FE4D-378C-4B1D-89E6-1CD3851D8AAF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Система работы </a:t>
          </a:r>
          <a:endParaRPr lang="ru-RU" dirty="0"/>
        </a:p>
      </dgm:t>
    </dgm:pt>
    <dgm:pt modelId="{57171A9A-C5AE-49FC-91D0-C667186C4CA2}" type="parTrans" cxnId="{B4F77F3C-8E85-48DE-96E4-FCA351CF9C1D}">
      <dgm:prSet/>
      <dgm:spPr/>
      <dgm:t>
        <a:bodyPr/>
        <a:lstStyle/>
        <a:p>
          <a:endParaRPr lang="ru-RU"/>
        </a:p>
      </dgm:t>
    </dgm:pt>
    <dgm:pt modelId="{E270EF78-5CA5-4143-AF15-3F7B0BE16FD5}" type="sibTrans" cxnId="{B4F77F3C-8E85-48DE-96E4-FCA351CF9C1D}">
      <dgm:prSet/>
      <dgm:spPr/>
      <dgm:t>
        <a:bodyPr/>
        <a:lstStyle/>
        <a:p>
          <a:endParaRPr lang="ru-RU"/>
        </a:p>
      </dgm:t>
    </dgm:pt>
    <dgm:pt modelId="{B7897F83-C790-4EA2-857F-3B3A6F5B1575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hlinkClick xmlns:r="http://schemas.openxmlformats.org/officeDocument/2006/relationships" r:id="rId1" action="ppaction://hlinksldjump"/>
            </a:rPr>
            <a:t>Федеральные</a:t>
          </a:r>
          <a:endParaRPr lang="ru-RU" dirty="0">
            <a:solidFill>
              <a:schemeClr val="tx1"/>
            </a:solidFill>
          </a:endParaRPr>
        </a:p>
      </dgm:t>
    </dgm:pt>
    <dgm:pt modelId="{30F7A95A-19DB-45A1-A22D-DC4EA0BC04DE}" type="parTrans" cxnId="{E7B32C75-8BDE-47CB-BDED-4D6C91C29071}">
      <dgm:prSet/>
      <dgm:spPr/>
      <dgm:t>
        <a:bodyPr/>
        <a:lstStyle/>
        <a:p>
          <a:endParaRPr lang="ru-RU"/>
        </a:p>
      </dgm:t>
    </dgm:pt>
    <dgm:pt modelId="{2D33E7CA-BAFD-4793-AC81-E98C1A1BA693}" type="sibTrans" cxnId="{E7B32C75-8BDE-47CB-BDED-4D6C91C29071}">
      <dgm:prSet/>
      <dgm:spPr/>
      <dgm:t>
        <a:bodyPr/>
        <a:lstStyle/>
        <a:p>
          <a:endParaRPr lang="ru-RU"/>
        </a:p>
      </dgm:t>
    </dgm:pt>
    <dgm:pt modelId="{AF4F0E06-344A-4B1E-9A79-AA2B32ED7205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hlinkClick xmlns:r="http://schemas.openxmlformats.org/officeDocument/2006/relationships" r:id="rId2" action="ppaction://hlinksldjump"/>
            </a:rPr>
            <a:t>Региональные</a:t>
          </a:r>
          <a:endParaRPr lang="ru-RU" dirty="0">
            <a:solidFill>
              <a:schemeClr val="tx1"/>
            </a:solidFill>
          </a:endParaRPr>
        </a:p>
      </dgm:t>
    </dgm:pt>
    <dgm:pt modelId="{AC62641E-C3AA-40B7-A46C-753EC57A7B41}" type="parTrans" cxnId="{D44020DD-8540-43BC-B7E2-222555948D26}">
      <dgm:prSet/>
      <dgm:spPr/>
      <dgm:t>
        <a:bodyPr/>
        <a:lstStyle/>
        <a:p>
          <a:endParaRPr lang="ru-RU"/>
        </a:p>
      </dgm:t>
    </dgm:pt>
    <dgm:pt modelId="{7EFBC227-9BAD-483B-93D3-B71187562B35}" type="sibTrans" cxnId="{D44020DD-8540-43BC-B7E2-222555948D26}">
      <dgm:prSet/>
      <dgm:spPr/>
      <dgm:t>
        <a:bodyPr/>
        <a:lstStyle/>
        <a:p>
          <a:endParaRPr lang="ru-RU"/>
        </a:p>
      </dgm:t>
    </dgm:pt>
    <dgm:pt modelId="{830562BE-804F-48C9-B12F-B2983FE9F7F0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hlinkClick xmlns:r="http://schemas.openxmlformats.org/officeDocument/2006/relationships" r:id="rId3" action="ppaction://hlinksldjump"/>
            </a:rPr>
            <a:t>МДОУ «Детский сад Улыбка»</a:t>
          </a:r>
          <a:endParaRPr lang="ru-RU" dirty="0"/>
        </a:p>
      </dgm:t>
    </dgm:pt>
    <dgm:pt modelId="{C837AC39-9C2F-46BF-BB7A-A3483CD27CA3}" type="parTrans" cxnId="{80FDED0F-E219-4077-9237-37210995B854}">
      <dgm:prSet/>
      <dgm:spPr/>
      <dgm:t>
        <a:bodyPr/>
        <a:lstStyle/>
        <a:p>
          <a:endParaRPr lang="ru-RU"/>
        </a:p>
      </dgm:t>
    </dgm:pt>
    <dgm:pt modelId="{13C744EF-9F35-4209-8C6D-948803D0F2AC}" type="sibTrans" cxnId="{80FDED0F-E219-4077-9237-37210995B854}">
      <dgm:prSet/>
      <dgm:spPr/>
      <dgm:t>
        <a:bodyPr/>
        <a:lstStyle/>
        <a:p>
          <a:endParaRPr lang="ru-RU"/>
        </a:p>
      </dgm:t>
    </dgm:pt>
    <dgm:pt modelId="{44E326FE-907D-4AE7-92D8-F29F728DAC8F}" type="pres">
      <dgm:prSet presAssocID="{9EC6BDE4-AA5F-4206-9CD7-98F2B122DCB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815411-C716-4E0E-B3DD-DE8E5DEF0983}" type="pres">
      <dgm:prSet presAssocID="{E554FE4D-378C-4B1D-89E6-1CD3851D8AAF}" presName="root1" presStyleCnt="0"/>
      <dgm:spPr/>
    </dgm:pt>
    <dgm:pt modelId="{1B43F8DE-6F06-4035-BF2B-0E2EC568835D}" type="pres">
      <dgm:prSet presAssocID="{E554FE4D-378C-4B1D-89E6-1CD3851D8AA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67A73A-68E2-4F64-B634-0C65565F535B}" type="pres">
      <dgm:prSet presAssocID="{E554FE4D-378C-4B1D-89E6-1CD3851D8AAF}" presName="level2hierChild" presStyleCnt="0"/>
      <dgm:spPr/>
    </dgm:pt>
    <dgm:pt modelId="{1EC151B6-4BE3-48E9-B592-8A109C1B5F55}" type="pres">
      <dgm:prSet presAssocID="{30F7A95A-19DB-45A1-A22D-DC4EA0BC04DE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B001D48-FC13-4433-905B-63A06581451B}" type="pres">
      <dgm:prSet presAssocID="{30F7A95A-19DB-45A1-A22D-DC4EA0BC04DE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93B9110-E53C-44A5-9A71-5A13E8D885C2}" type="pres">
      <dgm:prSet presAssocID="{B7897F83-C790-4EA2-857F-3B3A6F5B1575}" presName="root2" presStyleCnt="0"/>
      <dgm:spPr/>
    </dgm:pt>
    <dgm:pt modelId="{CE1DEE1F-21FC-40E9-8356-78DD88FFE133}" type="pres">
      <dgm:prSet presAssocID="{B7897F83-C790-4EA2-857F-3B3A6F5B1575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11CEF0-8A08-4453-8E1C-12D160A9878D}" type="pres">
      <dgm:prSet presAssocID="{B7897F83-C790-4EA2-857F-3B3A6F5B1575}" presName="level3hierChild" presStyleCnt="0"/>
      <dgm:spPr/>
    </dgm:pt>
    <dgm:pt modelId="{9E80EA44-A9F2-4B0F-9B5D-F8AB9A0F60F5}" type="pres">
      <dgm:prSet presAssocID="{AC62641E-C3AA-40B7-A46C-753EC57A7B41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745E6FFB-BCBB-4802-893C-7648A53D391A}" type="pres">
      <dgm:prSet presAssocID="{AC62641E-C3AA-40B7-A46C-753EC57A7B41}" presName="connTx" presStyleLbl="parChTrans1D2" presStyleIdx="1" presStyleCnt="3"/>
      <dgm:spPr/>
      <dgm:t>
        <a:bodyPr/>
        <a:lstStyle/>
        <a:p>
          <a:endParaRPr lang="ru-RU"/>
        </a:p>
      </dgm:t>
    </dgm:pt>
    <dgm:pt modelId="{B756074E-A63A-4F87-BEA0-743C9304D16D}" type="pres">
      <dgm:prSet presAssocID="{AF4F0E06-344A-4B1E-9A79-AA2B32ED7205}" presName="root2" presStyleCnt="0"/>
      <dgm:spPr/>
    </dgm:pt>
    <dgm:pt modelId="{F079F35C-65AC-412B-BF86-7910C187ECF1}" type="pres">
      <dgm:prSet presAssocID="{AF4F0E06-344A-4B1E-9A79-AA2B32ED7205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E1D675-C8F8-4FE0-9765-293AA0FFC012}" type="pres">
      <dgm:prSet presAssocID="{AF4F0E06-344A-4B1E-9A79-AA2B32ED7205}" presName="level3hierChild" presStyleCnt="0"/>
      <dgm:spPr/>
    </dgm:pt>
    <dgm:pt modelId="{AB435F70-80BD-470C-AD7F-42F478E062B1}" type="pres">
      <dgm:prSet presAssocID="{C837AC39-9C2F-46BF-BB7A-A3483CD27CA3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0B012DE-BF18-4078-A2B3-7D05D51EC64F}" type="pres">
      <dgm:prSet presAssocID="{C837AC39-9C2F-46BF-BB7A-A3483CD27CA3}" presName="connTx" presStyleLbl="parChTrans1D2" presStyleIdx="2" presStyleCnt="3"/>
      <dgm:spPr/>
      <dgm:t>
        <a:bodyPr/>
        <a:lstStyle/>
        <a:p>
          <a:endParaRPr lang="ru-RU"/>
        </a:p>
      </dgm:t>
    </dgm:pt>
    <dgm:pt modelId="{C6A562B1-D3D2-4753-9681-CA5CACE25ADE}" type="pres">
      <dgm:prSet presAssocID="{830562BE-804F-48C9-B12F-B2983FE9F7F0}" presName="root2" presStyleCnt="0"/>
      <dgm:spPr/>
    </dgm:pt>
    <dgm:pt modelId="{85CE669F-BFAB-41B2-A497-C682CBC642E7}" type="pres">
      <dgm:prSet presAssocID="{830562BE-804F-48C9-B12F-B2983FE9F7F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788836-BEC5-4EB4-94D7-D3ED3D4BBB32}" type="pres">
      <dgm:prSet presAssocID="{830562BE-804F-48C9-B12F-B2983FE9F7F0}" presName="level3hierChild" presStyleCnt="0"/>
      <dgm:spPr/>
    </dgm:pt>
  </dgm:ptLst>
  <dgm:cxnLst>
    <dgm:cxn modelId="{D44020DD-8540-43BC-B7E2-222555948D26}" srcId="{E554FE4D-378C-4B1D-89E6-1CD3851D8AAF}" destId="{AF4F0E06-344A-4B1E-9A79-AA2B32ED7205}" srcOrd="1" destOrd="0" parTransId="{AC62641E-C3AA-40B7-A46C-753EC57A7B41}" sibTransId="{7EFBC227-9BAD-483B-93D3-B71187562B35}"/>
    <dgm:cxn modelId="{263C7656-38B2-43D2-93B5-0420D47B6862}" type="presOf" srcId="{30F7A95A-19DB-45A1-A22D-DC4EA0BC04DE}" destId="{7B001D48-FC13-4433-905B-63A06581451B}" srcOrd="1" destOrd="0" presId="urn:microsoft.com/office/officeart/2005/8/layout/hierarchy2"/>
    <dgm:cxn modelId="{4A070E98-F7C2-4B63-B768-2BD8DAD4F5F7}" type="presOf" srcId="{9EC6BDE4-AA5F-4206-9CD7-98F2B122DCB8}" destId="{44E326FE-907D-4AE7-92D8-F29F728DAC8F}" srcOrd="0" destOrd="0" presId="urn:microsoft.com/office/officeart/2005/8/layout/hierarchy2"/>
    <dgm:cxn modelId="{C97519D4-5323-4678-8E95-5F35210ADF77}" type="presOf" srcId="{C837AC39-9C2F-46BF-BB7A-A3483CD27CA3}" destId="{70B012DE-BF18-4078-A2B3-7D05D51EC64F}" srcOrd="1" destOrd="0" presId="urn:microsoft.com/office/officeart/2005/8/layout/hierarchy2"/>
    <dgm:cxn modelId="{048465F3-0235-46A3-B5D0-D6316BD6BA3B}" type="presOf" srcId="{E554FE4D-378C-4B1D-89E6-1CD3851D8AAF}" destId="{1B43F8DE-6F06-4035-BF2B-0E2EC568835D}" srcOrd="0" destOrd="0" presId="urn:microsoft.com/office/officeart/2005/8/layout/hierarchy2"/>
    <dgm:cxn modelId="{B4F77F3C-8E85-48DE-96E4-FCA351CF9C1D}" srcId="{9EC6BDE4-AA5F-4206-9CD7-98F2B122DCB8}" destId="{E554FE4D-378C-4B1D-89E6-1CD3851D8AAF}" srcOrd="0" destOrd="0" parTransId="{57171A9A-C5AE-49FC-91D0-C667186C4CA2}" sibTransId="{E270EF78-5CA5-4143-AF15-3F7B0BE16FD5}"/>
    <dgm:cxn modelId="{DDFDB3FC-DC30-458F-A79F-B8D6CD1CF848}" type="presOf" srcId="{30F7A95A-19DB-45A1-A22D-DC4EA0BC04DE}" destId="{1EC151B6-4BE3-48E9-B592-8A109C1B5F55}" srcOrd="0" destOrd="0" presId="urn:microsoft.com/office/officeart/2005/8/layout/hierarchy2"/>
    <dgm:cxn modelId="{80FDED0F-E219-4077-9237-37210995B854}" srcId="{E554FE4D-378C-4B1D-89E6-1CD3851D8AAF}" destId="{830562BE-804F-48C9-B12F-B2983FE9F7F0}" srcOrd="2" destOrd="0" parTransId="{C837AC39-9C2F-46BF-BB7A-A3483CD27CA3}" sibTransId="{13C744EF-9F35-4209-8C6D-948803D0F2AC}"/>
    <dgm:cxn modelId="{3039253C-6799-4B6F-951E-A5381ED384A5}" type="presOf" srcId="{AC62641E-C3AA-40B7-A46C-753EC57A7B41}" destId="{745E6FFB-BCBB-4802-893C-7648A53D391A}" srcOrd="1" destOrd="0" presId="urn:microsoft.com/office/officeart/2005/8/layout/hierarchy2"/>
    <dgm:cxn modelId="{E7B32C75-8BDE-47CB-BDED-4D6C91C29071}" srcId="{E554FE4D-378C-4B1D-89E6-1CD3851D8AAF}" destId="{B7897F83-C790-4EA2-857F-3B3A6F5B1575}" srcOrd="0" destOrd="0" parTransId="{30F7A95A-19DB-45A1-A22D-DC4EA0BC04DE}" sibTransId="{2D33E7CA-BAFD-4793-AC81-E98C1A1BA693}"/>
    <dgm:cxn modelId="{C3617F46-D07A-4262-9564-915D216BA139}" type="presOf" srcId="{B7897F83-C790-4EA2-857F-3B3A6F5B1575}" destId="{CE1DEE1F-21FC-40E9-8356-78DD88FFE133}" srcOrd="0" destOrd="0" presId="urn:microsoft.com/office/officeart/2005/8/layout/hierarchy2"/>
    <dgm:cxn modelId="{0889F231-0C46-4997-A967-C43DB29AB4AD}" type="presOf" srcId="{830562BE-804F-48C9-B12F-B2983FE9F7F0}" destId="{85CE669F-BFAB-41B2-A497-C682CBC642E7}" srcOrd="0" destOrd="0" presId="urn:microsoft.com/office/officeart/2005/8/layout/hierarchy2"/>
    <dgm:cxn modelId="{1F1C847F-EAD5-44FB-862D-EA2EA15214A7}" type="presOf" srcId="{AC62641E-C3AA-40B7-A46C-753EC57A7B41}" destId="{9E80EA44-A9F2-4B0F-9B5D-F8AB9A0F60F5}" srcOrd="0" destOrd="0" presId="urn:microsoft.com/office/officeart/2005/8/layout/hierarchy2"/>
    <dgm:cxn modelId="{5CBC4282-5816-481F-BDCC-9D760BC44FD3}" type="presOf" srcId="{AF4F0E06-344A-4B1E-9A79-AA2B32ED7205}" destId="{F079F35C-65AC-412B-BF86-7910C187ECF1}" srcOrd="0" destOrd="0" presId="urn:microsoft.com/office/officeart/2005/8/layout/hierarchy2"/>
    <dgm:cxn modelId="{4946309D-E066-45A6-9D5F-9004FB1EB4B7}" type="presOf" srcId="{C837AC39-9C2F-46BF-BB7A-A3483CD27CA3}" destId="{AB435F70-80BD-470C-AD7F-42F478E062B1}" srcOrd="0" destOrd="0" presId="urn:microsoft.com/office/officeart/2005/8/layout/hierarchy2"/>
    <dgm:cxn modelId="{598EA4AB-52BA-44C8-93B6-8B1BE1D88157}" type="presParOf" srcId="{44E326FE-907D-4AE7-92D8-F29F728DAC8F}" destId="{4D815411-C716-4E0E-B3DD-DE8E5DEF0983}" srcOrd="0" destOrd="0" presId="urn:microsoft.com/office/officeart/2005/8/layout/hierarchy2"/>
    <dgm:cxn modelId="{460AD070-1D9B-4993-B68E-965F15FC7778}" type="presParOf" srcId="{4D815411-C716-4E0E-B3DD-DE8E5DEF0983}" destId="{1B43F8DE-6F06-4035-BF2B-0E2EC568835D}" srcOrd="0" destOrd="0" presId="urn:microsoft.com/office/officeart/2005/8/layout/hierarchy2"/>
    <dgm:cxn modelId="{33D7E82A-A32A-4E51-817C-1B7F215860F8}" type="presParOf" srcId="{4D815411-C716-4E0E-B3DD-DE8E5DEF0983}" destId="{6067A73A-68E2-4F64-B634-0C65565F535B}" srcOrd="1" destOrd="0" presId="urn:microsoft.com/office/officeart/2005/8/layout/hierarchy2"/>
    <dgm:cxn modelId="{59F3700A-1E12-4CB3-B383-CDAFBCE7ECAD}" type="presParOf" srcId="{6067A73A-68E2-4F64-B634-0C65565F535B}" destId="{1EC151B6-4BE3-48E9-B592-8A109C1B5F55}" srcOrd="0" destOrd="0" presId="urn:microsoft.com/office/officeart/2005/8/layout/hierarchy2"/>
    <dgm:cxn modelId="{C6DE9625-413B-4719-97AE-4021E2AB4D1A}" type="presParOf" srcId="{1EC151B6-4BE3-48E9-B592-8A109C1B5F55}" destId="{7B001D48-FC13-4433-905B-63A06581451B}" srcOrd="0" destOrd="0" presId="urn:microsoft.com/office/officeart/2005/8/layout/hierarchy2"/>
    <dgm:cxn modelId="{446287EE-A44D-407E-BBE4-0C8F04CB4DA8}" type="presParOf" srcId="{6067A73A-68E2-4F64-B634-0C65565F535B}" destId="{F93B9110-E53C-44A5-9A71-5A13E8D885C2}" srcOrd="1" destOrd="0" presId="urn:microsoft.com/office/officeart/2005/8/layout/hierarchy2"/>
    <dgm:cxn modelId="{3F7F3386-D69A-44C4-99B3-9AFC8931D47A}" type="presParOf" srcId="{F93B9110-E53C-44A5-9A71-5A13E8D885C2}" destId="{CE1DEE1F-21FC-40E9-8356-78DD88FFE133}" srcOrd="0" destOrd="0" presId="urn:microsoft.com/office/officeart/2005/8/layout/hierarchy2"/>
    <dgm:cxn modelId="{5B19B6BE-2099-499A-872F-ADFD67F04379}" type="presParOf" srcId="{F93B9110-E53C-44A5-9A71-5A13E8D885C2}" destId="{5811CEF0-8A08-4453-8E1C-12D160A9878D}" srcOrd="1" destOrd="0" presId="urn:microsoft.com/office/officeart/2005/8/layout/hierarchy2"/>
    <dgm:cxn modelId="{1790AD7F-FDB1-4762-B1FD-71D92737E4CF}" type="presParOf" srcId="{6067A73A-68E2-4F64-B634-0C65565F535B}" destId="{9E80EA44-A9F2-4B0F-9B5D-F8AB9A0F60F5}" srcOrd="2" destOrd="0" presId="urn:microsoft.com/office/officeart/2005/8/layout/hierarchy2"/>
    <dgm:cxn modelId="{5EB7B546-47F8-45D4-A4C1-0724AC1DB884}" type="presParOf" srcId="{9E80EA44-A9F2-4B0F-9B5D-F8AB9A0F60F5}" destId="{745E6FFB-BCBB-4802-893C-7648A53D391A}" srcOrd="0" destOrd="0" presId="urn:microsoft.com/office/officeart/2005/8/layout/hierarchy2"/>
    <dgm:cxn modelId="{76FB49AF-9765-4D1C-AF18-F2A9A8B57E54}" type="presParOf" srcId="{6067A73A-68E2-4F64-B634-0C65565F535B}" destId="{B756074E-A63A-4F87-BEA0-743C9304D16D}" srcOrd="3" destOrd="0" presId="urn:microsoft.com/office/officeart/2005/8/layout/hierarchy2"/>
    <dgm:cxn modelId="{F2AD351F-FEBC-43DB-BCE5-548E37CCA717}" type="presParOf" srcId="{B756074E-A63A-4F87-BEA0-743C9304D16D}" destId="{F079F35C-65AC-412B-BF86-7910C187ECF1}" srcOrd="0" destOrd="0" presId="urn:microsoft.com/office/officeart/2005/8/layout/hierarchy2"/>
    <dgm:cxn modelId="{05B67783-2B5E-4A40-98BE-3FB6785F00FB}" type="presParOf" srcId="{B756074E-A63A-4F87-BEA0-743C9304D16D}" destId="{36E1D675-C8F8-4FE0-9765-293AA0FFC012}" srcOrd="1" destOrd="0" presId="urn:microsoft.com/office/officeart/2005/8/layout/hierarchy2"/>
    <dgm:cxn modelId="{FA5534DD-8FC8-4453-A9A7-B6E58B60E8B4}" type="presParOf" srcId="{6067A73A-68E2-4F64-B634-0C65565F535B}" destId="{AB435F70-80BD-470C-AD7F-42F478E062B1}" srcOrd="4" destOrd="0" presId="urn:microsoft.com/office/officeart/2005/8/layout/hierarchy2"/>
    <dgm:cxn modelId="{F75A9BD4-A341-46B0-A798-18AB86463B3F}" type="presParOf" srcId="{AB435F70-80BD-470C-AD7F-42F478E062B1}" destId="{70B012DE-BF18-4078-A2B3-7D05D51EC64F}" srcOrd="0" destOrd="0" presId="urn:microsoft.com/office/officeart/2005/8/layout/hierarchy2"/>
    <dgm:cxn modelId="{3C385AC4-E42B-4D8D-B536-8E631F7AD0D9}" type="presParOf" srcId="{6067A73A-68E2-4F64-B634-0C65565F535B}" destId="{C6A562B1-D3D2-4753-9681-CA5CACE25ADE}" srcOrd="5" destOrd="0" presId="urn:microsoft.com/office/officeart/2005/8/layout/hierarchy2"/>
    <dgm:cxn modelId="{14D4F678-2924-4A30-BD02-28801C2F005F}" type="presParOf" srcId="{C6A562B1-D3D2-4753-9681-CA5CACE25ADE}" destId="{85CE669F-BFAB-41B2-A497-C682CBC642E7}" srcOrd="0" destOrd="0" presId="urn:microsoft.com/office/officeart/2005/8/layout/hierarchy2"/>
    <dgm:cxn modelId="{BA006A14-E74B-4124-B037-ED335C0EF10E}" type="presParOf" srcId="{C6A562B1-D3D2-4753-9681-CA5CACE25ADE}" destId="{E3788836-BEC5-4EB4-94D7-D3ED3D4BBB32}" srcOrd="1" destOrd="0" presId="urn:microsoft.com/office/officeart/2005/8/layout/hierarchy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AA4274-361F-4D51-B315-335C9F82543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47EE55-7E78-4379-A93C-847ABB6F3CB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Образовательная область «Физическое развитие»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FC4036-D0E4-45CA-8E91-B9C0E73E6E6F}" type="parTrans" cxnId="{C05A74AB-2F31-4DC1-B0F7-E5B1D45577F2}">
      <dgm:prSet/>
      <dgm:spPr/>
      <dgm:t>
        <a:bodyPr/>
        <a:lstStyle/>
        <a:p>
          <a:endParaRPr lang="ru-RU"/>
        </a:p>
      </dgm:t>
    </dgm:pt>
    <dgm:pt modelId="{C42506AC-BD6C-465C-8AD3-F747DAEF9408}" type="sibTrans" cxnId="{C05A74AB-2F31-4DC1-B0F7-E5B1D45577F2}">
      <dgm:prSet/>
      <dgm:spPr/>
      <dgm:t>
        <a:bodyPr/>
        <a:lstStyle/>
        <a:p>
          <a:endParaRPr lang="ru-RU"/>
        </a:p>
      </dgm:t>
    </dgm:pt>
    <dgm:pt modelId="{1C9638F3-5EDF-4456-8DD0-3B061A2F1B42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Формирование начальных представлений о здоровом образе жизни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2FE4BE-CBC5-4049-8199-9897DF2D93B4}" type="parTrans" cxnId="{B78C7DBB-3FF2-40CA-9AEB-CF728E32EC94}">
      <dgm:prSet/>
      <dgm:spPr/>
      <dgm:t>
        <a:bodyPr/>
        <a:lstStyle/>
        <a:p>
          <a:endParaRPr lang="ru-RU"/>
        </a:p>
      </dgm:t>
    </dgm:pt>
    <dgm:pt modelId="{5364D47F-698F-4AA5-8593-950BC915F49F}" type="sibTrans" cxnId="{B78C7DBB-3FF2-40CA-9AEB-CF728E32EC94}">
      <dgm:prSet/>
      <dgm:spPr/>
      <dgm:t>
        <a:bodyPr/>
        <a:lstStyle/>
        <a:p>
          <a:endParaRPr lang="ru-RU"/>
        </a:p>
      </dgm:t>
    </dgm:pt>
    <dgm:pt modelId="{8379B58B-1098-4B71-9C64-34CFACD9688D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Физическая культура</a:t>
          </a:r>
          <a:endParaRPr lang="ru-RU" sz="3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A417CF-4557-4C94-8267-1AEF8CBDDC23}" type="parTrans" cxnId="{DDF41B96-ABA4-4FB3-AF4B-3F651E8CAB81}">
      <dgm:prSet/>
      <dgm:spPr/>
      <dgm:t>
        <a:bodyPr/>
        <a:lstStyle/>
        <a:p>
          <a:endParaRPr lang="ru-RU"/>
        </a:p>
      </dgm:t>
    </dgm:pt>
    <dgm:pt modelId="{708E7232-8260-4BF5-8378-DC6BCEDD483B}" type="sibTrans" cxnId="{DDF41B96-ABA4-4FB3-AF4B-3F651E8CAB81}">
      <dgm:prSet/>
      <dgm:spPr/>
      <dgm:t>
        <a:bodyPr/>
        <a:lstStyle/>
        <a:p>
          <a:endParaRPr lang="ru-RU"/>
        </a:p>
      </dgm:t>
    </dgm:pt>
    <dgm:pt modelId="{7C4A9459-BFF3-430F-846F-2612E0F16A4E}" type="pres">
      <dgm:prSet presAssocID="{81AA4274-361F-4D51-B315-335C9F8254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1BFB85-DF7E-4A58-9B8F-B385E128F8A3}" type="pres">
      <dgm:prSet presAssocID="{DA47EE55-7E78-4379-A93C-847ABB6F3CBA}" presName="node" presStyleLbl="node1" presStyleIdx="0" presStyleCnt="3" custScaleX="253453" custScaleY="110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F4164-FAAB-4086-B1F0-4E7BF90661D3}" type="pres">
      <dgm:prSet presAssocID="{C42506AC-BD6C-465C-8AD3-F747DAEF9408}" presName="sibTrans" presStyleLbl="sibTrans2D1" presStyleIdx="0" presStyleCnt="3" custAng="17205224" custScaleX="51566" custScaleY="284274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B8131891-C122-48D7-AF5F-A4997D3D7D2B}" type="pres">
      <dgm:prSet presAssocID="{C42506AC-BD6C-465C-8AD3-F747DAEF940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914917E-B626-44EE-9977-533BAA647916}" type="pres">
      <dgm:prSet presAssocID="{1C9638F3-5EDF-4456-8DD0-3B061A2F1B42}" presName="node" presStyleLbl="node1" presStyleIdx="1" presStyleCnt="3" custScaleX="136502" custScaleY="195958" custRadScaleRad="96196" custRadScaleInc="-13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89CA9-736C-476F-9BD7-744631558FC9}" type="pres">
      <dgm:prSet presAssocID="{5364D47F-698F-4AA5-8593-950BC915F49F}" presName="sibTrans" presStyleLbl="sibTrans2D1" presStyleIdx="1" presStyleCnt="3"/>
      <dgm:spPr/>
      <dgm:t>
        <a:bodyPr/>
        <a:lstStyle/>
        <a:p>
          <a:endParaRPr lang="ru-RU"/>
        </a:p>
      </dgm:t>
    </dgm:pt>
    <dgm:pt modelId="{9F1A894F-16BF-4FCD-8891-5C9B92169217}" type="pres">
      <dgm:prSet presAssocID="{5364D47F-698F-4AA5-8593-950BC915F49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863B981-3EF4-4EE3-948E-98C10D000A2E}" type="pres">
      <dgm:prSet presAssocID="{8379B58B-1098-4B71-9C64-34CFACD9688D}" presName="node" presStyleLbl="node1" presStyleIdx="2" presStyleCnt="3" custScaleX="117780" custScaleY="197478" custRadScaleRad="94086" custRadScaleInc="13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3DA7A-245C-4682-8ABF-E14FA2763FB1}" type="pres">
      <dgm:prSet presAssocID="{708E7232-8260-4BF5-8378-DC6BCEDD483B}" presName="sibTrans" presStyleLbl="sibTrans2D1" presStyleIdx="2" presStyleCnt="3" custAng="4697606" custScaleX="54276" custScaleY="285837"/>
      <dgm:spPr>
        <a:prstGeom prst="downArrow">
          <a:avLst/>
        </a:prstGeom>
      </dgm:spPr>
      <dgm:t>
        <a:bodyPr/>
        <a:lstStyle/>
        <a:p>
          <a:endParaRPr lang="ru-RU"/>
        </a:p>
      </dgm:t>
    </dgm:pt>
    <dgm:pt modelId="{453780C6-D41C-445B-9B97-258BDB2C2FFC}" type="pres">
      <dgm:prSet presAssocID="{708E7232-8260-4BF5-8378-DC6BCEDD483B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78C7DBB-3FF2-40CA-9AEB-CF728E32EC94}" srcId="{81AA4274-361F-4D51-B315-335C9F82543E}" destId="{1C9638F3-5EDF-4456-8DD0-3B061A2F1B42}" srcOrd="1" destOrd="0" parTransId="{192FE4BE-CBC5-4049-8199-9897DF2D93B4}" sibTransId="{5364D47F-698F-4AA5-8593-950BC915F49F}"/>
    <dgm:cxn modelId="{F10D2158-AD9D-4625-87EF-CD89DC75D42D}" type="presOf" srcId="{8379B58B-1098-4B71-9C64-34CFACD9688D}" destId="{2863B981-3EF4-4EE3-948E-98C10D000A2E}" srcOrd="0" destOrd="0" presId="urn:microsoft.com/office/officeart/2005/8/layout/cycle7"/>
    <dgm:cxn modelId="{7A1FA6BB-570F-4458-A6C5-C0A24C0ECC0B}" type="presOf" srcId="{5364D47F-698F-4AA5-8593-950BC915F49F}" destId="{9F1A894F-16BF-4FCD-8891-5C9B92169217}" srcOrd="1" destOrd="0" presId="urn:microsoft.com/office/officeart/2005/8/layout/cycle7"/>
    <dgm:cxn modelId="{C05A74AB-2F31-4DC1-B0F7-E5B1D45577F2}" srcId="{81AA4274-361F-4D51-B315-335C9F82543E}" destId="{DA47EE55-7E78-4379-A93C-847ABB6F3CBA}" srcOrd="0" destOrd="0" parTransId="{72FC4036-D0E4-45CA-8E91-B9C0E73E6E6F}" sibTransId="{C42506AC-BD6C-465C-8AD3-F747DAEF9408}"/>
    <dgm:cxn modelId="{CA1CAFD6-5E3B-44A5-BDC0-19EF952902CF}" type="presOf" srcId="{1C9638F3-5EDF-4456-8DD0-3B061A2F1B42}" destId="{0914917E-B626-44EE-9977-533BAA647916}" srcOrd="0" destOrd="0" presId="urn:microsoft.com/office/officeart/2005/8/layout/cycle7"/>
    <dgm:cxn modelId="{CA89512D-397B-47C0-96F7-0B952E489596}" type="presOf" srcId="{DA47EE55-7E78-4379-A93C-847ABB6F3CBA}" destId="{351BFB85-DF7E-4A58-9B8F-B385E128F8A3}" srcOrd="0" destOrd="0" presId="urn:microsoft.com/office/officeart/2005/8/layout/cycle7"/>
    <dgm:cxn modelId="{0299AEAA-F6E4-47F7-914D-D0F62FA7C3F8}" type="presOf" srcId="{5364D47F-698F-4AA5-8593-950BC915F49F}" destId="{BB589CA9-736C-476F-9BD7-744631558FC9}" srcOrd="0" destOrd="0" presId="urn:microsoft.com/office/officeart/2005/8/layout/cycle7"/>
    <dgm:cxn modelId="{C3E40750-F270-4371-9643-08A75A6758F2}" type="presOf" srcId="{81AA4274-361F-4D51-B315-335C9F82543E}" destId="{7C4A9459-BFF3-430F-846F-2612E0F16A4E}" srcOrd="0" destOrd="0" presId="urn:microsoft.com/office/officeart/2005/8/layout/cycle7"/>
    <dgm:cxn modelId="{2389BB50-6754-4565-A9FA-6C7C4E0D4CCB}" type="presOf" srcId="{C42506AC-BD6C-465C-8AD3-F747DAEF9408}" destId="{B8131891-C122-48D7-AF5F-A4997D3D7D2B}" srcOrd="1" destOrd="0" presId="urn:microsoft.com/office/officeart/2005/8/layout/cycle7"/>
    <dgm:cxn modelId="{DD8E8D07-2D26-4948-AA63-BFAE59D2CBB2}" type="presOf" srcId="{C42506AC-BD6C-465C-8AD3-F747DAEF9408}" destId="{BC4F4164-FAAB-4086-B1F0-4E7BF90661D3}" srcOrd="0" destOrd="0" presId="urn:microsoft.com/office/officeart/2005/8/layout/cycle7"/>
    <dgm:cxn modelId="{BFA98616-EDD0-4A49-B5BB-922B1816E33C}" type="presOf" srcId="{708E7232-8260-4BF5-8378-DC6BCEDD483B}" destId="{453780C6-D41C-445B-9B97-258BDB2C2FFC}" srcOrd="1" destOrd="0" presId="urn:microsoft.com/office/officeart/2005/8/layout/cycle7"/>
    <dgm:cxn modelId="{BA27B638-2632-40F2-88BF-8172F69A2717}" type="presOf" srcId="{708E7232-8260-4BF5-8378-DC6BCEDD483B}" destId="{75E3DA7A-245C-4682-8ABF-E14FA2763FB1}" srcOrd="0" destOrd="0" presId="urn:microsoft.com/office/officeart/2005/8/layout/cycle7"/>
    <dgm:cxn modelId="{DDF41B96-ABA4-4FB3-AF4B-3F651E8CAB81}" srcId="{81AA4274-361F-4D51-B315-335C9F82543E}" destId="{8379B58B-1098-4B71-9C64-34CFACD9688D}" srcOrd="2" destOrd="0" parTransId="{8CA417CF-4557-4C94-8267-1AEF8CBDDC23}" sibTransId="{708E7232-8260-4BF5-8378-DC6BCEDD483B}"/>
    <dgm:cxn modelId="{4FA901B7-84AB-4AF2-B9F2-6930DB94FC0A}" type="presParOf" srcId="{7C4A9459-BFF3-430F-846F-2612E0F16A4E}" destId="{351BFB85-DF7E-4A58-9B8F-B385E128F8A3}" srcOrd="0" destOrd="0" presId="urn:microsoft.com/office/officeart/2005/8/layout/cycle7"/>
    <dgm:cxn modelId="{A488EB80-CD95-43C0-A646-DBC6CFC03BE8}" type="presParOf" srcId="{7C4A9459-BFF3-430F-846F-2612E0F16A4E}" destId="{BC4F4164-FAAB-4086-B1F0-4E7BF90661D3}" srcOrd="1" destOrd="0" presId="urn:microsoft.com/office/officeart/2005/8/layout/cycle7"/>
    <dgm:cxn modelId="{46742DFA-B8BD-438A-82EF-BE9E9F6629D9}" type="presParOf" srcId="{BC4F4164-FAAB-4086-B1F0-4E7BF90661D3}" destId="{B8131891-C122-48D7-AF5F-A4997D3D7D2B}" srcOrd="0" destOrd="0" presId="urn:microsoft.com/office/officeart/2005/8/layout/cycle7"/>
    <dgm:cxn modelId="{AEDA88B6-5745-45A4-A719-3B4B2F30B853}" type="presParOf" srcId="{7C4A9459-BFF3-430F-846F-2612E0F16A4E}" destId="{0914917E-B626-44EE-9977-533BAA647916}" srcOrd="2" destOrd="0" presId="urn:microsoft.com/office/officeart/2005/8/layout/cycle7"/>
    <dgm:cxn modelId="{15E5D525-8736-4E72-A6CB-03D331C88C53}" type="presParOf" srcId="{7C4A9459-BFF3-430F-846F-2612E0F16A4E}" destId="{BB589CA9-736C-476F-9BD7-744631558FC9}" srcOrd="3" destOrd="0" presId="urn:microsoft.com/office/officeart/2005/8/layout/cycle7"/>
    <dgm:cxn modelId="{7BB41675-E441-4610-87E9-85E4AE1EC5C7}" type="presParOf" srcId="{BB589CA9-736C-476F-9BD7-744631558FC9}" destId="{9F1A894F-16BF-4FCD-8891-5C9B92169217}" srcOrd="0" destOrd="0" presId="urn:microsoft.com/office/officeart/2005/8/layout/cycle7"/>
    <dgm:cxn modelId="{3F352F06-039A-4344-8FC6-EC2636235E6B}" type="presParOf" srcId="{7C4A9459-BFF3-430F-846F-2612E0F16A4E}" destId="{2863B981-3EF4-4EE3-948E-98C10D000A2E}" srcOrd="4" destOrd="0" presId="urn:microsoft.com/office/officeart/2005/8/layout/cycle7"/>
    <dgm:cxn modelId="{AC077034-72C7-4568-A333-71BA8FABEEBF}" type="presParOf" srcId="{7C4A9459-BFF3-430F-846F-2612E0F16A4E}" destId="{75E3DA7A-245C-4682-8ABF-E14FA2763FB1}" srcOrd="5" destOrd="0" presId="urn:microsoft.com/office/officeart/2005/8/layout/cycle7"/>
    <dgm:cxn modelId="{7FC1D5E4-24A3-4C95-B3C4-DCBE64E0EC17}" type="presParOf" srcId="{75E3DA7A-245C-4682-8ABF-E14FA2763FB1}" destId="{453780C6-D41C-445B-9B97-258BDB2C2FFC}" srcOrd="0" destOrd="0" presId="urn:microsoft.com/office/officeart/2005/8/layout/cycle7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E1BAD8-B9BA-4EA9-8FB4-74C15B026A7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2FB903-689C-4554-B8CB-AEFC48896C90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Физическое развитие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BD331064-60FD-473E-B55C-F2B501B4FA40}" type="parTrans" cxnId="{14FD4D99-4C79-4F51-9DCE-8B8589B7A03A}">
      <dgm:prSet/>
      <dgm:spPr/>
      <dgm:t>
        <a:bodyPr/>
        <a:lstStyle/>
        <a:p>
          <a:endParaRPr lang="ru-RU"/>
        </a:p>
      </dgm:t>
    </dgm:pt>
    <dgm:pt modelId="{16DB7625-F160-4A33-8970-AD5BB6F3E8B3}" type="sibTrans" cxnId="{14FD4D99-4C79-4F51-9DCE-8B8589B7A03A}">
      <dgm:prSet/>
      <dgm:spPr/>
      <dgm:t>
        <a:bodyPr/>
        <a:lstStyle/>
        <a:p>
          <a:endParaRPr lang="ru-RU"/>
        </a:p>
      </dgm:t>
    </dgm:pt>
    <dgm:pt modelId="{11F27EAD-104D-4E75-83B8-C306FADE9F47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Художественно – эстетическое развитие 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- 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применение знаний о человеке  на занятиях изобразительной деятельностью, развитие мелкой моторики, развитие чувства ритма, выполнение упражнений под музыку, развитие детского творчества в движении, использование музыкальных произведений при проведении спортивных мероприятий.</a:t>
          </a:r>
          <a:endParaRPr lang="ru-RU" sz="1600" dirty="0"/>
        </a:p>
      </dgm:t>
    </dgm:pt>
    <dgm:pt modelId="{0A8B1F46-20D7-4B9B-ADB7-5A0DD25E10E3}" type="parTrans" cxnId="{C09AACE7-0E2C-4E73-A6E0-40DEFAF2F224}">
      <dgm:prSet/>
      <dgm:spPr/>
      <dgm:t>
        <a:bodyPr/>
        <a:lstStyle/>
        <a:p>
          <a:endParaRPr lang="ru-RU"/>
        </a:p>
      </dgm:t>
    </dgm:pt>
    <dgm:pt modelId="{17ABF86F-1515-4363-81B6-5241BB82317C}" type="sibTrans" cxnId="{C09AACE7-0E2C-4E73-A6E0-40DEFAF2F224}">
      <dgm:prSet/>
      <dgm:spPr/>
      <dgm:t>
        <a:bodyPr/>
        <a:lstStyle/>
        <a:p>
          <a:endParaRPr lang="ru-RU"/>
        </a:p>
      </dgm:t>
    </dgm:pt>
    <dgm:pt modelId="{B05123EC-14D8-41B8-AEE9-1695CD5E8EFA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Социально – коммуникативное развитие </a:t>
          </a:r>
          <a:r>
            <a: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-  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формирование </a:t>
          </a:r>
          <a:r>
            <a:rPr kumimoji="0" lang="ru-RU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гендерной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принадлежности, реализация партнерских отношений, адаптация к окружающему миру, приучение к ролям ведущего, капитана, умение подчиняться правилам, уступать, сопереживать  в процессе физической деятельности.</a:t>
          </a:r>
          <a:endParaRPr lang="ru-RU" sz="1600" dirty="0"/>
        </a:p>
      </dgm:t>
    </dgm:pt>
    <dgm:pt modelId="{C6B2BD4E-E78E-4E5A-9C6A-7FFB1DA73E5E}" type="parTrans" cxnId="{BCBA50CE-E1A8-4635-B3B0-2E50664E4B06}">
      <dgm:prSet/>
      <dgm:spPr/>
      <dgm:t>
        <a:bodyPr/>
        <a:lstStyle/>
        <a:p>
          <a:endParaRPr lang="ru-RU"/>
        </a:p>
      </dgm:t>
    </dgm:pt>
    <dgm:pt modelId="{45527348-B60D-4031-96AB-E75BDAC725F8}" type="sibTrans" cxnId="{BCBA50CE-E1A8-4635-B3B0-2E50664E4B06}">
      <dgm:prSet/>
      <dgm:spPr/>
      <dgm:t>
        <a:bodyPr/>
        <a:lstStyle/>
        <a:p>
          <a:endParaRPr lang="ru-RU"/>
        </a:p>
      </dgm:t>
    </dgm:pt>
    <dgm:pt modelId="{BEE11371-1586-4EC2-AD2E-2DB0D12E4A5E}">
      <dgm:prSet phldrT="[Текст]" phldr="1"/>
      <dgm:spPr/>
      <dgm:t>
        <a:bodyPr/>
        <a:lstStyle/>
        <a:p>
          <a:endParaRPr lang="ru-RU"/>
        </a:p>
      </dgm:t>
    </dgm:pt>
    <dgm:pt modelId="{715CBF84-AA84-47F1-A14F-9C8825DC547E}" type="parTrans" cxnId="{22F3C86A-A1C3-4DD4-BB8C-F618623EA64D}">
      <dgm:prSet/>
      <dgm:spPr/>
      <dgm:t>
        <a:bodyPr/>
        <a:lstStyle/>
        <a:p>
          <a:endParaRPr lang="ru-RU"/>
        </a:p>
      </dgm:t>
    </dgm:pt>
    <dgm:pt modelId="{531B6F6A-D607-45EB-8181-84F0DEACAD89}" type="sibTrans" cxnId="{22F3C86A-A1C3-4DD4-BB8C-F618623EA64D}">
      <dgm:prSet/>
      <dgm:spPr/>
      <dgm:t>
        <a:bodyPr/>
        <a:lstStyle/>
        <a:p>
          <a:endParaRPr lang="ru-RU"/>
        </a:p>
      </dgm:t>
    </dgm:pt>
    <dgm:pt modelId="{7B047798-D33F-4917-BE97-5FF611BAAE81}">
      <dgm:prSet phldrT="[Текст]" phldr="1"/>
      <dgm:spPr/>
      <dgm:t>
        <a:bodyPr/>
        <a:lstStyle/>
        <a:p>
          <a:endParaRPr lang="ru-RU"/>
        </a:p>
      </dgm:t>
    </dgm:pt>
    <dgm:pt modelId="{6337669E-C75E-49B6-AEEF-C57F52552B96}" type="parTrans" cxnId="{A7BD12B7-F386-414C-A5CE-992367E81703}">
      <dgm:prSet/>
      <dgm:spPr/>
      <dgm:t>
        <a:bodyPr/>
        <a:lstStyle/>
        <a:p>
          <a:endParaRPr lang="ru-RU"/>
        </a:p>
      </dgm:t>
    </dgm:pt>
    <dgm:pt modelId="{6D5DEB54-B784-4C15-AD07-D940E36B7985}" type="sibTrans" cxnId="{A7BD12B7-F386-414C-A5CE-992367E81703}">
      <dgm:prSet/>
      <dgm:spPr/>
      <dgm:t>
        <a:bodyPr/>
        <a:lstStyle/>
        <a:p>
          <a:endParaRPr lang="ru-RU"/>
        </a:p>
      </dgm:t>
    </dgm:pt>
    <dgm:pt modelId="{675251E7-187B-4730-B9E8-1CD53200C1EB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Речевое развитие 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- 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Физкультурные занятия сюжетного вида, подвижные игры, </a:t>
          </a:r>
          <a:r>
            <a:rPr kumimoji="0" lang="ru-RU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общеразвивающие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 упражнения с речитативом, </a:t>
          </a:r>
          <a:r>
            <a:rPr kumimoji="0" lang="ru-RU" sz="16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логоритмика</a:t>
          </a:r>
          <a:endParaRPr lang="ru-RU" sz="1600" dirty="0"/>
        </a:p>
      </dgm:t>
    </dgm:pt>
    <dgm:pt modelId="{F9A1885B-7176-41BB-8A55-B6A188D31662}" type="parTrans" cxnId="{F701B123-0FDA-428B-9922-0F119700A083}">
      <dgm:prSet/>
      <dgm:spPr/>
      <dgm:t>
        <a:bodyPr/>
        <a:lstStyle/>
        <a:p>
          <a:endParaRPr lang="ru-RU"/>
        </a:p>
      </dgm:t>
    </dgm:pt>
    <dgm:pt modelId="{17F57B6D-B349-4C28-A82B-0D9F22034361}" type="sibTrans" cxnId="{F701B123-0FDA-428B-9922-0F119700A083}">
      <dgm:prSet/>
      <dgm:spPr/>
      <dgm:t>
        <a:bodyPr/>
        <a:lstStyle/>
        <a:p>
          <a:endParaRPr lang="ru-RU"/>
        </a:p>
      </dgm:t>
    </dgm:pt>
    <dgm:pt modelId="{40226BCA-24A0-4140-9335-148DA085BE6F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Познавательное развитие - 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формирование представлений о ЗОЖ, знакомство со своим телом, его возможностями, знакомство с различными видами спорта,  спортсменами, расширение кругозора в процессе подвижных игр, сенсорное развитие.</a:t>
          </a:r>
          <a:endParaRPr lang="ru-RU" sz="1600" dirty="0"/>
        </a:p>
      </dgm:t>
    </dgm:pt>
    <dgm:pt modelId="{2D2F6979-93DA-4BC5-A021-54864962A796}" type="parTrans" cxnId="{8AA77D1E-BDB0-42BF-A46B-8699D82C7F90}">
      <dgm:prSet/>
      <dgm:spPr/>
      <dgm:t>
        <a:bodyPr/>
        <a:lstStyle/>
        <a:p>
          <a:endParaRPr lang="ru-RU"/>
        </a:p>
      </dgm:t>
    </dgm:pt>
    <dgm:pt modelId="{E96CF85F-697C-4C75-9596-888CC30F0B3F}" type="sibTrans" cxnId="{8AA77D1E-BDB0-42BF-A46B-8699D82C7F90}">
      <dgm:prSet/>
      <dgm:spPr/>
      <dgm:t>
        <a:bodyPr/>
        <a:lstStyle/>
        <a:p>
          <a:endParaRPr lang="ru-RU"/>
        </a:p>
      </dgm:t>
    </dgm:pt>
    <dgm:pt modelId="{2CECF991-2BCA-462A-A9C7-626F19DD5C21}" type="pres">
      <dgm:prSet presAssocID="{26E1BAD8-B9BA-4EA9-8FB4-74C15B026A7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139CE2-3540-40FF-A1FB-18C2F49E7526}" type="pres">
      <dgm:prSet presAssocID="{26E1BAD8-B9BA-4EA9-8FB4-74C15B026A78}" presName="matrix" presStyleCnt="0"/>
      <dgm:spPr/>
    </dgm:pt>
    <dgm:pt modelId="{6F2BE546-040B-4CFA-B43C-4D249DB7CBA4}" type="pres">
      <dgm:prSet presAssocID="{26E1BAD8-B9BA-4EA9-8FB4-74C15B026A78}" presName="tile1" presStyleLbl="node1" presStyleIdx="0" presStyleCnt="4" custLinFactNeighborX="-1012" custLinFactNeighborY="-997"/>
      <dgm:spPr/>
      <dgm:t>
        <a:bodyPr/>
        <a:lstStyle/>
        <a:p>
          <a:endParaRPr lang="ru-RU"/>
        </a:p>
      </dgm:t>
    </dgm:pt>
    <dgm:pt modelId="{F082537D-2588-4B92-A2B9-CDC0C74F62E7}" type="pres">
      <dgm:prSet presAssocID="{26E1BAD8-B9BA-4EA9-8FB4-74C15B026A7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DF017-370A-4CAE-83EE-DE654EBED14D}" type="pres">
      <dgm:prSet presAssocID="{26E1BAD8-B9BA-4EA9-8FB4-74C15B026A78}" presName="tile2" presStyleLbl="node1" presStyleIdx="1" presStyleCnt="4"/>
      <dgm:spPr/>
      <dgm:t>
        <a:bodyPr/>
        <a:lstStyle/>
        <a:p>
          <a:endParaRPr lang="ru-RU"/>
        </a:p>
      </dgm:t>
    </dgm:pt>
    <dgm:pt modelId="{183E9E70-02E8-49FD-8456-1B768AAE47F1}" type="pres">
      <dgm:prSet presAssocID="{26E1BAD8-B9BA-4EA9-8FB4-74C15B026A7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9CC69-C405-42AF-8D5A-CC6D59383F8B}" type="pres">
      <dgm:prSet presAssocID="{26E1BAD8-B9BA-4EA9-8FB4-74C15B026A78}" presName="tile3" presStyleLbl="node1" presStyleIdx="2" presStyleCnt="4"/>
      <dgm:spPr/>
      <dgm:t>
        <a:bodyPr/>
        <a:lstStyle/>
        <a:p>
          <a:endParaRPr lang="ru-RU"/>
        </a:p>
      </dgm:t>
    </dgm:pt>
    <dgm:pt modelId="{9D4B61B8-DB5A-4A0D-B9F8-0A0D7A61E771}" type="pres">
      <dgm:prSet presAssocID="{26E1BAD8-B9BA-4EA9-8FB4-74C15B026A7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AFB71-DA3A-4714-BAC7-D735C9812C53}" type="pres">
      <dgm:prSet presAssocID="{26E1BAD8-B9BA-4EA9-8FB4-74C15B026A78}" presName="tile4" presStyleLbl="node1" presStyleIdx="3" presStyleCnt="4" custLinFactNeighborX="656" custLinFactNeighborY="10067"/>
      <dgm:spPr/>
      <dgm:t>
        <a:bodyPr/>
        <a:lstStyle/>
        <a:p>
          <a:endParaRPr lang="ru-RU"/>
        </a:p>
      </dgm:t>
    </dgm:pt>
    <dgm:pt modelId="{B3C8DD00-752D-4A32-8703-6DA2627AE4A1}" type="pres">
      <dgm:prSet presAssocID="{26E1BAD8-B9BA-4EA9-8FB4-74C15B026A7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911C9-416C-473C-9AB5-B7BBEF626F3E}" type="pres">
      <dgm:prSet presAssocID="{26E1BAD8-B9BA-4EA9-8FB4-74C15B026A78}" presName="centerTile" presStyleLbl="fgShp" presStyleIdx="0" presStyleCnt="1" custScaleX="112568" custLinFactNeighborX="1093" custLinFactNeighborY="1521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7BD12B7-F386-414C-A5CE-992367E81703}" srcId="{5B2FB903-689C-4554-B8CB-AEFC48896C90}" destId="{7B047798-D33F-4917-BE97-5FF611BAAE81}" srcOrd="5" destOrd="0" parTransId="{6337669E-C75E-49B6-AEEF-C57F52552B96}" sibTransId="{6D5DEB54-B784-4C15-AD07-D940E36B7985}"/>
    <dgm:cxn modelId="{52F5015B-063F-4D81-A791-F9052BCB2634}" type="presOf" srcId="{5B2FB903-689C-4554-B8CB-AEFC48896C90}" destId="{756911C9-416C-473C-9AB5-B7BBEF626F3E}" srcOrd="0" destOrd="0" presId="urn:microsoft.com/office/officeart/2005/8/layout/matrix1"/>
    <dgm:cxn modelId="{7F421BA3-2879-4136-8DBF-99555D818835}" type="presOf" srcId="{675251E7-187B-4730-B9E8-1CD53200C1EB}" destId="{D58AFB71-DA3A-4714-BAC7-D735C9812C53}" srcOrd="0" destOrd="0" presId="urn:microsoft.com/office/officeart/2005/8/layout/matrix1"/>
    <dgm:cxn modelId="{C09AACE7-0E2C-4E73-A6E0-40DEFAF2F224}" srcId="{5B2FB903-689C-4554-B8CB-AEFC48896C90}" destId="{11F27EAD-104D-4E75-83B8-C306FADE9F47}" srcOrd="0" destOrd="0" parTransId="{0A8B1F46-20D7-4B9B-ADB7-5A0DD25E10E3}" sibTransId="{17ABF86F-1515-4363-81B6-5241BB82317C}"/>
    <dgm:cxn modelId="{DCEA086C-6E32-4D7D-B1AC-C57BBB14F1C6}" type="presOf" srcId="{11F27EAD-104D-4E75-83B8-C306FADE9F47}" destId="{F082537D-2588-4B92-A2B9-CDC0C74F62E7}" srcOrd="1" destOrd="0" presId="urn:microsoft.com/office/officeart/2005/8/layout/matrix1"/>
    <dgm:cxn modelId="{D5C5F66C-063C-4E98-BF25-EDADF9DAA147}" type="presOf" srcId="{40226BCA-24A0-4140-9335-148DA085BE6F}" destId="{9D4B61B8-DB5A-4A0D-B9F8-0A0D7A61E771}" srcOrd="1" destOrd="0" presId="urn:microsoft.com/office/officeart/2005/8/layout/matrix1"/>
    <dgm:cxn modelId="{22F3C86A-A1C3-4DD4-BB8C-F618623EA64D}" srcId="{5B2FB903-689C-4554-B8CB-AEFC48896C90}" destId="{BEE11371-1586-4EC2-AD2E-2DB0D12E4A5E}" srcOrd="4" destOrd="0" parTransId="{715CBF84-AA84-47F1-A14F-9C8825DC547E}" sibTransId="{531B6F6A-D607-45EB-8181-84F0DEACAD89}"/>
    <dgm:cxn modelId="{14FD4D99-4C79-4F51-9DCE-8B8589B7A03A}" srcId="{26E1BAD8-B9BA-4EA9-8FB4-74C15B026A78}" destId="{5B2FB903-689C-4554-B8CB-AEFC48896C90}" srcOrd="0" destOrd="0" parTransId="{BD331064-60FD-473E-B55C-F2B501B4FA40}" sibTransId="{16DB7625-F160-4A33-8970-AD5BB6F3E8B3}"/>
    <dgm:cxn modelId="{8AA77D1E-BDB0-42BF-A46B-8699D82C7F90}" srcId="{5B2FB903-689C-4554-B8CB-AEFC48896C90}" destId="{40226BCA-24A0-4140-9335-148DA085BE6F}" srcOrd="2" destOrd="0" parTransId="{2D2F6979-93DA-4BC5-A021-54864962A796}" sibTransId="{E96CF85F-697C-4C75-9596-888CC30F0B3F}"/>
    <dgm:cxn modelId="{01DA80D1-8894-4660-9BCC-B4D1D119ECBB}" type="presOf" srcId="{11F27EAD-104D-4E75-83B8-C306FADE9F47}" destId="{6F2BE546-040B-4CFA-B43C-4D249DB7CBA4}" srcOrd="0" destOrd="0" presId="urn:microsoft.com/office/officeart/2005/8/layout/matrix1"/>
    <dgm:cxn modelId="{C5D5FC94-9D5D-4426-8DF0-300E0DD33733}" type="presOf" srcId="{B05123EC-14D8-41B8-AEE9-1695CD5E8EFA}" destId="{183E9E70-02E8-49FD-8456-1B768AAE47F1}" srcOrd="1" destOrd="0" presId="urn:microsoft.com/office/officeart/2005/8/layout/matrix1"/>
    <dgm:cxn modelId="{E560AEE6-17A1-4DC9-83E9-75F47F59016A}" type="presOf" srcId="{40226BCA-24A0-4140-9335-148DA085BE6F}" destId="{B619CC69-C405-42AF-8D5A-CC6D59383F8B}" srcOrd="0" destOrd="0" presId="urn:microsoft.com/office/officeart/2005/8/layout/matrix1"/>
    <dgm:cxn modelId="{BCBA50CE-E1A8-4635-B3B0-2E50664E4B06}" srcId="{5B2FB903-689C-4554-B8CB-AEFC48896C90}" destId="{B05123EC-14D8-41B8-AEE9-1695CD5E8EFA}" srcOrd="1" destOrd="0" parTransId="{C6B2BD4E-E78E-4E5A-9C6A-7FFB1DA73E5E}" sibTransId="{45527348-B60D-4031-96AB-E75BDAC725F8}"/>
    <dgm:cxn modelId="{BF9060DF-C35D-4729-93D6-B3DF923D8A4B}" type="presOf" srcId="{675251E7-187B-4730-B9E8-1CD53200C1EB}" destId="{B3C8DD00-752D-4A32-8703-6DA2627AE4A1}" srcOrd="1" destOrd="0" presId="urn:microsoft.com/office/officeart/2005/8/layout/matrix1"/>
    <dgm:cxn modelId="{F701B123-0FDA-428B-9922-0F119700A083}" srcId="{5B2FB903-689C-4554-B8CB-AEFC48896C90}" destId="{675251E7-187B-4730-B9E8-1CD53200C1EB}" srcOrd="3" destOrd="0" parTransId="{F9A1885B-7176-41BB-8A55-B6A188D31662}" sibTransId="{17F57B6D-B349-4C28-A82B-0D9F22034361}"/>
    <dgm:cxn modelId="{9F81BA4B-C617-4FB8-9630-49B0586F8A7B}" type="presOf" srcId="{26E1BAD8-B9BA-4EA9-8FB4-74C15B026A78}" destId="{2CECF991-2BCA-462A-A9C7-626F19DD5C21}" srcOrd="0" destOrd="0" presId="urn:microsoft.com/office/officeart/2005/8/layout/matrix1"/>
    <dgm:cxn modelId="{6C811901-002E-40A0-BA70-56C63CAA4850}" type="presOf" srcId="{B05123EC-14D8-41B8-AEE9-1695CD5E8EFA}" destId="{462DF017-370A-4CAE-83EE-DE654EBED14D}" srcOrd="0" destOrd="0" presId="urn:microsoft.com/office/officeart/2005/8/layout/matrix1"/>
    <dgm:cxn modelId="{B98E2B63-F709-4DD1-AA5C-E7B56300D723}" type="presParOf" srcId="{2CECF991-2BCA-462A-A9C7-626F19DD5C21}" destId="{96139CE2-3540-40FF-A1FB-18C2F49E7526}" srcOrd="0" destOrd="0" presId="urn:microsoft.com/office/officeart/2005/8/layout/matrix1"/>
    <dgm:cxn modelId="{0A5D7726-8783-45E9-A55E-F7A2EEDC583C}" type="presParOf" srcId="{96139CE2-3540-40FF-A1FB-18C2F49E7526}" destId="{6F2BE546-040B-4CFA-B43C-4D249DB7CBA4}" srcOrd="0" destOrd="0" presId="urn:microsoft.com/office/officeart/2005/8/layout/matrix1"/>
    <dgm:cxn modelId="{0AC75AEE-6663-49D0-AB91-411A2249B53C}" type="presParOf" srcId="{96139CE2-3540-40FF-A1FB-18C2F49E7526}" destId="{F082537D-2588-4B92-A2B9-CDC0C74F62E7}" srcOrd="1" destOrd="0" presId="urn:microsoft.com/office/officeart/2005/8/layout/matrix1"/>
    <dgm:cxn modelId="{3C26CCFF-FEA1-47B3-A14D-C013399C4B3E}" type="presParOf" srcId="{96139CE2-3540-40FF-A1FB-18C2F49E7526}" destId="{462DF017-370A-4CAE-83EE-DE654EBED14D}" srcOrd="2" destOrd="0" presId="urn:microsoft.com/office/officeart/2005/8/layout/matrix1"/>
    <dgm:cxn modelId="{D3228AD5-C29E-48CC-B632-B76A66E3541F}" type="presParOf" srcId="{96139CE2-3540-40FF-A1FB-18C2F49E7526}" destId="{183E9E70-02E8-49FD-8456-1B768AAE47F1}" srcOrd="3" destOrd="0" presId="urn:microsoft.com/office/officeart/2005/8/layout/matrix1"/>
    <dgm:cxn modelId="{4DEF20D2-1333-42CE-8BC6-7BD7FAB1BF3D}" type="presParOf" srcId="{96139CE2-3540-40FF-A1FB-18C2F49E7526}" destId="{B619CC69-C405-42AF-8D5A-CC6D59383F8B}" srcOrd="4" destOrd="0" presId="urn:microsoft.com/office/officeart/2005/8/layout/matrix1"/>
    <dgm:cxn modelId="{1A7A8318-3E4A-4475-B896-BD923CA78851}" type="presParOf" srcId="{96139CE2-3540-40FF-A1FB-18C2F49E7526}" destId="{9D4B61B8-DB5A-4A0D-B9F8-0A0D7A61E771}" srcOrd="5" destOrd="0" presId="urn:microsoft.com/office/officeart/2005/8/layout/matrix1"/>
    <dgm:cxn modelId="{92608120-250D-423F-8364-271A59071AF0}" type="presParOf" srcId="{96139CE2-3540-40FF-A1FB-18C2F49E7526}" destId="{D58AFB71-DA3A-4714-BAC7-D735C9812C53}" srcOrd="6" destOrd="0" presId="urn:microsoft.com/office/officeart/2005/8/layout/matrix1"/>
    <dgm:cxn modelId="{26E85F03-D9C8-4B05-9FC6-F3C3FF8F5823}" type="presParOf" srcId="{96139CE2-3540-40FF-A1FB-18C2F49E7526}" destId="{B3C8DD00-752D-4A32-8703-6DA2627AE4A1}" srcOrd="7" destOrd="0" presId="urn:microsoft.com/office/officeart/2005/8/layout/matrix1"/>
    <dgm:cxn modelId="{DCC582D3-0342-45CE-A15E-22D672EB1954}" type="presParOf" srcId="{2CECF991-2BCA-462A-A9C7-626F19DD5C21}" destId="{756911C9-416C-473C-9AB5-B7BBEF626F3E}" srcOrd="1" destOrd="0" presId="urn:microsoft.com/office/officeart/2005/8/layout/matrix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9B1DF7-F433-4A0D-88B3-661530A7946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02A4EC-8B5D-4902-A2E7-B7E9EC0C3BE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Образовательные тренды, наиболее значимые для системы образования Суксунского района</a:t>
          </a:r>
          <a:endParaRPr lang="ru-RU" dirty="0">
            <a:solidFill>
              <a:schemeClr val="tx1"/>
            </a:solidFill>
          </a:endParaRPr>
        </a:p>
      </dgm:t>
    </dgm:pt>
    <dgm:pt modelId="{C59EA4B7-BF71-42CC-A5EB-A737B069BAA0}" type="parTrans" cxnId="{6132D21F-EC6A-4CFB-9CE9-103F2654FFD2}">
      <dgm:prSet/>
      <dgm:spPr/>
      <dgm:t>
        <a:bodyPr/>
        <a:lstStyle/>
        <a:p>
          <a:endParaRPr lang="ru-RU"/>
        </a:p>
      </dgm:t>
    </dgm:pt>
    <dgm:pt modelId="{BB4D39E9-CEF6-43EB-9224-F328EB53E00F}" type="sibTrans" cxnId="{6132D21F-EC6A-4CFB-9CE9-103F2654FFD2}">
      <dgm:prSet/>
      <dgm:spPr/>
      <dgm:t>
        <a:bodyPr/>
        <a:lstStyle/>
        <a:p>
          <a:endParaRPr lang="ru-RU"/>
        </a:p>
      </dgm:t>
    </dgm:pt>
    <dgm:pt modelId="{A55FC232-396B-4025-AB06-DDA1C8A66F9C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800" b="1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Открытость образовательного учреждения</a:t>
          </a:r>
          <a:endParaRPr lang="ru-RU" sz="2800" u="none" dirty="0">
            <a:solidFill>
              <a:schemeClr val="tx1"/>
            </a:solidFill>
          </a:endParaRPr>
        </a:p>
      </dgm:t>
    </dgm:pt>
    <dgm:pt modelId="{42AB3517-9B92-4657-B401-7D0A39C25CD7}" type="parTrans" cxnId="{311807E5-A003-46A2-B003-6DDEE4E362C7}">
      <dgm:prSet/>
      <dgm:spPr/>
      <dgm:t>
        <a:bodyPr/>
        <a:lstStyle/>
        <a:p>
          <a:endParaRPr lang="ru-RU"/>
        </a:p>
      </dgm:t>
    </dgm:pt>
    <dgm:pt modelId="{6833B210-7820-4C27-B0A3-0BFD61B90E77}" type="sibTrans" cxnId="{311807E5-A003-46A2-B003-6DDEE4E362C7}">
      <dgm:prSet/>
      <dgm:spPr/>
      <dgm:t>
        <a:bodyPr/>
        <a:lstStyle/>
        <a:p>
          <a:endParaRPr lang="ru-RU"/>
        </a:p>
      </dgm:t>
    </dgm:pt>
    <dgm:pt modelId="{B0CC3A3D-D786-46E2-BE50-E2F177E65043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ru-RU" sz="2800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Социальное партнерство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E5E565A0-ED36-4B57-AA1E-6ADF5294C135}" type="parTrans" cxnId="{92D9093D-83AA-4283-BA58-40CDE2305B04}">
      <dgm:prSet/>
      <dgm:spPr/>
      <dgm:t>
        <a:bodyPr/>
        <a:lstStyle/>
        <a:p>
          <a:endParaRPr lang="ru-RU"/>
        </a:p>
      </dgm:t>
    </dgm:pt>
    <dgm:pt modelId="{A6B73088-B238-4544-A046-F0630EEDAF0C}" type="sibTrans" cxnId="{92D9093D-83AA-4283-BA58-40CDE2305B04}">
      <dgm:prSet/>
      <dgm:spPr/>
      <dgm:t>
        <a:bodyPr/>
        <a:lstStyle/>
        <a:p>
          <a:endParaRPr lang="ru-RU"/>
        </a:p>
      </dgm:t>
    </dgm:pt>
    <dgm:pt modelId="{74BF9EB7-9DC5-462D-A9DC-7EA14399690B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endParaRPr lang="ru-RU" sz="900" dirty="0"/>
        </a:p>
      </dgm:t>
    </dgm:pt>
    <dgm:pt modelId="{B3746F30-D0C8-4B1C-9133-8B3056D1EECF}" type="parTrans" cxnId="{257733C6-050B-44F6-B3E4-782077E91D79}">
      <dgm:prSet/>
      <dgm:spPr/>
      <dgm:t>
        <a:bodyPr/>
        <a:lstStyle/>
        <a:p>
          <a:endParaRPr lang="ru-RU"/>
        </a:p>
      </dgm:t>
    </dgm:pt>
    <dgm:pt modelId="{A82962A3-C544-4647-9074-A9CEC2A222D2}" type="sibTrans" cxnId="{257733C6-050B-44F6-B3E4-782077E91D79}">
      <dgm:prSet/>
      <dgm:spPr/>
      <dgm:t>
        <a:bodyPr/>
        <a:lstStyle/>
        <a:p>
          <a:endParaRPr lang="ru-RU"/>
        </a:p>
      </dgm:t>
    </dgm:pt>
    <dgm:pt modelId="{D8A6B16C-A019-4ADB-8FAA-9492A50CAD07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endParaRPr lang="ru-RU" sz="900" dirty="0"/>
        </a:p>
      </dgm:t>
    </dgm:pt>
    <dgm:pt modelId="{C0B4D002-3130-442E-9724-B07474A3C30D}" type="parTrans" cxnId="{A42A24C7-5F25-44B5-BC37-1876E1A4C66A}">
      <dgm:prSet/>
      <dgm:spPr/>
      <dgm:t>
        <a:bodyPr/>
        <a:lstStyle/>
        <a:p>
          <a:endParaRPr lang="ru-RU"/>
        </a:p>
      </dgm:t>
    </dgm:pt>
    <dgm:pt modelId="{EFE24C6C-30C7-4D10-A01D-43495FF57B15}" type="sibTrans" cxnId="{A42A24C7-5F25-44B5-BC37-1876E1A4C66A}">
      <dgm:prSet/>
      <dgm:spPr/>
      <dgm:t>
        <a:bodyPr/>
        <a:lstStyle/>
        <a:p>
          <a:endParaRPr lang="ru-RU"/>
        </a:p>
      </dgm:t>
    </dgm:pt>
    <dgm:pt modelId="{625A5819-1938-4544-8DD5-09C62332A3FF}">
      <dgm:prSet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Взаимодействие с родителями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649248C8-C996-46B8-B9B3-AD0BB4206415}" type="parTrans" cxnId="{33819028-5FDD-422C-B06E-81193F800215}">
      <dgm:prSet/>
      <dgm:spPr/>
      <dgm:t>
        <a:bodyPr/>
        <a:lstStyle/>
        <a:p>
          <a:endParaRPr lang="ru-RU"/>
        </a:p>
      </dgm:t>
    </dgm:pt>
    <dgm:pt modelId="{C3A543E5-496C-4A65-9D58-10BAA95C7C8B}" type="sibTrans" cxnId="{33819028-5FDD-422C-B06E-81193F800215}">
      <dgm:prSet/>
      <dgm:spPr/>
      <dgm:t>
        <a:bodyPr/>
        <a:lstStyle/>
        <a:p>
          <a:endParaRPr lang="ru-RU"/>
        </a:p>
      </dgm:t>
    </dgm:pt>
    <dgm:pt modelId="{C919E879-9A4B-4E0A-8BD4-9F9FD5188173}" type="pres">
      <dgm:prSet presAssocID="{9B9B1DF7-F433-4A0D-88B3-661530A794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A0DCED-245F-49F0-A093-45DF9FA22A86}" type="pres">
      <dgm:prSet presAssocID="{8802A4EC-8B5D-4902-A2E7-B7E9EC0C3BE7}" presName="root" presStyleCnt="0"/>
      <dgm:spPr/>
    </dgm:pt>
    <dgm:pt modelId="{D266C476-12AD-4C76-8BEA-B8A67D9214C4}" type="pres">
      <dgm:prSet presAssocID="{8802A4EC-8B5D-4902-A2E7-B7E9EC0C3BE7}" presName="rootComposite" presStyleCnt="0"/>
      <dgm:spPr/>
    </dgm:pt>
    <dgm:pt modelId="{2535E477-0EF7-47D2-A6B3-C09BE5D0F776}" type="pres">
      <dgm:prSet presAssocID="{8802A4EC-8B5D-4902-A2E7-B7E9EC0C3BE7}" presName="rootText" presStyleLbl="node1" presStyleIdx="0" presStyleCnt="1" custScaleX="577893" custScaleY="208954" custLinFactY="-33551" custLinFactNeighborX="38919" custLinFactNeighborY="-100000"/>
      <dgm:spPr/>
      <dgm:t>
        <a:bodyPr/>
        <a:lstStyle/>
        <a:p>
          <a:endParaRPr lang="ru-RU"/>
        </a:p>
      </dgm:t>
    </dgm:pt>
    <dgm:pt modelId="{0B53B66F-B250-43EB-81A1-6A163912F94F}" type="pres">
      <dgm:prSet presAssocID="{8802A4EC-8B5D-4902-A2E7-B7E9EC0C3BE7}" presName="rootConnector" presStyleLbl="node1" presStyleIdx="0" presStyleCnt="1"/>
      <dgm:spPr/>
      <dgm:t>
        <a:bodyPr/>
        <a:lstStyle/>
        <a:p>
          <a:endParaRPr lang="ru-RU"/>
        </a:p>
      </dgm:t>
    </dgm:pt>
    <dgm:pt modelId="{3D7BFB0B-FA74-43E3-87CE-9B6C1C119460}" type="pres">
      <dgm:prSet presAssocID="{8802A4EC-8B5D-4902-A2E7-B7E9EC0C3BE7}" presName="childShape" presStyleCnt="0"/>
      <dgm:spPr/>
    </dgm:pt>
    <dgm:pt modelId="{32FAEACF-F137-4CD2-A840-0739939379D0}" type="pres">
      <dgm:prSet presAssocID="{42AB3517-9B92-4657-B401-7D0A39C25CD7}" presName="Name13" presStyleLbl="parChTrans1D2" presStyleIdx="0" presStyleCnt="3"/>
      <dgm:spPr/>
      <dgm:t>
        <a:bodyPr/>
        <a:lstStyle/>
        <a:p>
          <a:endParaRPr lang="ru-RU"/>
        </a:p>
      </dgm:t>
    </dgm:pt>
    <dgm:pt modelId="{7369F4F5-FF77-4D64-B6C0-09D7869828E4}" type="pres">
      <dgm:prSet presAssocID="{A55FC232-396B-4025-AB06-DDA1C8A66F9C}" presName="childText" presStyleLbl="bgAcc1" presStyleIdx="0" presStyleCnt="3" custScaleX="625314" custScaleY="156457" custLinFactNeighborX="-1091" custLinFactNeighborY="-44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D18006-5162-456C-97E9-BE3DD49FF986}" type="pres">
      <dgm:prSet presAssocID="{E5E565A0-ED36-4B57-AA1E-6ADF5294C135}" presName="Name13" presStyleLbl="parChTrans1D2" presStyleIdx="1" presStyleCnt="3"/>
      <dgm:spPr/>
      <dgm:t>
        <a:bodyPr/>
        <a:lstStyle/>
        <a:p>
          <a:endParaRPr lang="ru-RU"/>
        </a:p>
      </dgm:t>
    </dgm:pt>
    <dgm:pt modelId="{DA9366D2-0AD7-4F3A-9499-92CA1E2177C6}" type="pres">
      <dgm:prSet presAssocID="{B0CC3A3D-D786-46E2-BE50-E2F177E65043}" presName="childText" presStyleLbl="bgAcc1" presStyleIdx="1" presStyleCnt="3" custScaleX="623664" custScaleY="145486" custLinFactNeighborX="-1759" custLinFactNeighborY="11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4552F-4CF9-4560-8B51-B2EA5870E2E1}" type="pres">
      <dgm:prSet presAssocID="{649248C8-C996-46B8-B9B3-AD0BB4206415}" presName="Name13" presStyleLbl="parChTrans1D2" presStyleIdx="2" presStyleCnt="3"/>
      <dgm:spPr/>
      <dgm:t>
        <a:bodyPr/>
        <a:lstStyle/>
        <a:p>
          <a:endParaRPr lang="ru-RU"/>
        </a:p>
      </dgm:t>
    </dgm:pt>
    <dgm:pt modelId="{D75A4599-158B-4766-B048-A84BDEECDEC4}" type="pres">
      <dgm:prSet presAssocID="{625A5819-1938-4544-8DD5-09C62332A3FF}" presName="childText" presStyleLbl="bgAcc1" presStyleIdx="2" presStyleCnt="3" custScaleX="625153" custScaleY="163473" custLinFactNeighborX="-1159" custLinFactNeighborY="55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2A24C7-5F25-44B5-BC37-1876E1A4C66A}" srcId="{B0CC3A3D-D786-46E2-BE50-E2F177E65043}" destId="{D8A6B16C-A019-4ADB-8FAA-9492A50CAD07}" srcOrd="1" destOrd="0" parTransId="{C0B4D002-3130-442E-9724-B07474A3C30D}" sibTransId="{EFE24C6C-30C7-4D10-A01D-43495FF57B15}"/>
    <dgm:cxn modelId="{35CD425F-D846-44FC-B682-45121E9BDD4F}" type="presOf" srcId="{625A5819-1938-4544-8DD5-09C62332A3FF}" destId="{D75A4599-158B-4766-B048-A84BDEECDEC4}" srcOrd="0" destOrd="0" presId="urn:microsoft.com/office/officeart/2005/8/layout/hierarchy3"/>
    <dgm:cxn modelId="{B8F000CA-77B3-4E76-859B-E4584E1CC822}" type="presOf" srcId="{E5E565A0-ED36-4B57-AA1E-6ADF5294C135}" destId="{9AD18006-5162-456C-97E9-BE3DD49FF986}" srcOrd="0" destOrd="0" presId="urn:microsoft.com/office/officeart/2005/8/layout/hierarchy3"/>
    <dgm:cxn modelId="{C8647D25-F476-4EB6-A813-9DF1F34C2120}" type="presOf" srcId="{8802A4EC-8B5D-4902-A2E7-B7E9EC0C3BE7}" destId="{0B53B66F-B250-43EB-81A1-6A163912F94F}" srcOrd="1" destOrd="0" presId="urn:microsoft.com/office/officeart/2005/8/layout/hierarchy3"/>
    <dgm:cxn modelId="{EA503AC5-8930-42B8-A27B-1D78FBA229E3}" type="presOf" srcId="{42AB3517-9B92-4657-B401-7D0A39C25CD7}" destId="{32FAEACF-F137-4CD2-A840-0739939379D0}" srcOrd="0" destOrd="0" presId="urn:microsoft.com/office/officeart/2005/8/layout/hierarchy3"/>
    <dgm:cxn modelId="{EDA8DACD-1EB1-4A3D-BBDE-952EF36F0C60}" type="presOf" srcId="{D8A6B16C-A019-4ADB-8FAA-9492A50CAD07}" destId="{DA9366D2-0AD7-4F3A-9499-92CA1E2177C6}" srcOrd="0" destOrd="2" presId="urn:microsoft.com/office/officeart/2005/8/layout/hierarchy3"/>
    <dgm:cxn modelId="{46E44DFF-B74F-445E-838E-8381E62DFD36}" type="presOf" srcId="{B0CC3A3D-D786-46E2-BE50-E2F177E65043}" destId="{DA9366D2-0AD7-4F3A-9499-92CA1E2177C6}" srcOrd="0" destOrd="0" presId="urn:microsoft.com/office/officeart/2005/8/layout/hierarchy3"/>
    <dgm:cxn modelId="{BFC54C27-333F-4322-9D7A-0747C6EE79E9}" type="presOf" srcId="{A55FC232-396B-4025-AB06-DDA1C8A66F9C}" destId="{7369F4F5-FF77-4D64-B6C0-09D7869828E4}" srcOrd="0" destOrd="0" presId="urn:microsoft.com/office/officeart/2005/8/layout/hierarchy3"/>
    <dgm:cxn modelId="{1E930BE6-D57E-40D7-9721-8DEA3A453601}" type="presOf" srcId="{8802A4EC-8B5D-4902-A2E7-B7E9EC0C3BE7}" destId="{2535E477-0EF7-47D2-A6B3-C09BE5D0F776}" srcOrd="0" destOrd="0" presId="urn:microsoft.com/office/officeart/2005/8/layout/hierarchy3"/>
    <dgm:cxn modelId="{33819028-5FDD-422C-B06E-81193F800215}" srcId="{8802A4EC-8B5D-4902-A2E7-B7E9EC0C3BE7}" destId="{625A5819-1938-4544-8DD5-09C62332A3FF}" srcOrd="2" destOrd="0" parTransId="{649248C8-C996-46B8-B9B3-AD0BB4206415}" sibTransId="{C3A543E5-496C-4A65-9D58-10BAA95C7C8B}"/>
    <dgm:cxn modelId="{B4F25685-9088-4C64-9658-1A2296111AE0}" type="presOf" srcId="{74BF9EB7-9DC5-462D-A9DC-7EA14399690B}" destId="{DA9366D2-0AD7-4F3A-9499-92CA1E2177C6}" srcOrd="0" destOrd="1" presId="urn:microsoft.com/office/officeart/2005/8/layout/hierarchy3"/>
    <dgm:cxn modelId="{F37D2D2D-2F6E-48EB-8C46-7EE60AF3A02C}" type="presOf" srcId="{9B9B1DF7-F433-4A0D-88B3-661530A79468}" destId="{C919E879-9A4B-4E0A-8BD4-9F9FD5188173}" srcOrd="0" destOrd="0" presId="urn:microsoft.com/office/officeart/2005/8/layout/hierarchy3"/>
    <dgm:cxn modelId="{6132D21F-EC6A-4CFB-9CE9-103F2654FFD2}" srcId="{9B9B1DF7-F433-4A0D-88B3-661530A79468}" destId="{8802A4EC-8B5D-4902-A2E7-B7E9EC0C3BE7}" srcOrd="0" destOrd="0" parTransId="{C59EA4B7-BF71-42CC-A5EB-A737B069BAA0}" sibTransId="{BB4D39E9-CEF6-43EB-9224-F328EB53E00F}"/>
    <dgm:cxn modelId="{72A6ED1E-7015-46A0-865D-A366F3E4C407}" type="presOf" srcId="{649248C8-C996-46B8-B9B3-AD0BB4206415}" destId="{3594552F-4CF9-4560-8B51-B2EA5870E2E1}" srcOrd="0" destOrd="0" presId="urn:microsoft.com/office/officeart/2005/8/layout/hierarchy3"/>
    <dgm:cxn modelId="{92D9093D-83AA-4283-BA58-40CDE2305B04}" srcId="{8802A4EC-8B5D-4902-A2E7-B7E9EC0C3BE7}" destId="{B0CC3A3D-D786-46E2-BE50-E2F177E65043}" srcOrd="1" destOrd="0" parTransId="{E5E565A0-ED36-4B57-AA1E-6ADF5294C135}" sibTransId="{A6B73088-B238-4544-A046-F0630EEDAF0C}"/>
    <dgm:cxn modelId="{257733C6-050B-44F6-B3E4-782077E91D79}" srcId="{B0CC3A3D-D786-46E2-BE50-E2F177E65043}" destId="{74BF9EB7-9DC5-462D-A9DC-7EA14399690B}" srcOrd="0" destOrd="0" parTransId="{B3746F30-D0C8-4B1C-9133-8B3056D1EECF}" sibTransId="{A82962A3-C544-4647-9074-A9CEC2A222D2}"/>
    <dgm:cxn modelId="{311807E5-A003-46A2-B003-6DDEE4E362C7}" srcId="{8802A4EC-8B5D-4902-A2E7-B7E9EC0C3BE7}" destId="{A55FC232-396B-4025-AB06-DDA1C8A66F9C}" srcOrd="0" destOrd="0" parTransId="{42AB3517-9B92-4657-B401-7D0A39C25CD7}" sibTransId="{6833B210-7820-4C27-B0A3-0BFD61B90E77}"/>
    <dgm:cxn modelId="{AAF1FAD0-A6CC-41C2-AF76-86E7E093FDB7}" type="presParOf" srcId="{C919E879-9A4B-4E0A-8BD4-9F9FD5188173}" destId="{83A0DCED-245F-49F0-A093-45DF9FA22A86}" srcOrd="0" destOrd="0" presId="urn:microsoft.com/office/officeart/2005/8/layout/hierarchy3"/>
    <dgm:cxn modelId="{C7EDA6D9-8CB9-437C-934F-A574C34CD690}" type="presParOf" srcId="{83A0DCED-245F-49F0-A093-45DF9FA22A86}" destId="{D266C476-12AD-4C76-8BEA-B8A67D9214C4}" srcOrd="0" destOrd="0" presId="urn:microsoft.com/office/officeart/2005/8/layout/hierarchy3"/>
    <dgm:cxn modelId="{5C6AAEE1-0825-4F3E-9FE0-3AC3E96F2D0B}" type="presParOf" srcId="{D266C476-12AD-4C76-8BEA-B8A67D9214C4}" destId="{2535E477-0EF7-47D2-A6B3-C09BE5D0F776}" srcOrd="0" destOrd="0" presId="urn:microsoft.com/office/officeart/2005/8/layout/hierarchy3"/>
    <dgm:cxn modelId="{8A74382D-4B2F-45C0-8AA5-F78DE60D2E9C}" type="presParOf" srcId="{D266C476-12AD-4C76-8BEA-B8A67D9214C4}" destId="{0B53B66F-B250-43EB-81A1-6A163912F94F}" srcOrd="1" destOrd="0" presId="urn:microsoft.com/office/officeart/2005/8/layout/hierarchy3"/>
    <dgm:cxn modelId="{B97C8655-B578-4120-843A-3C1F15DF87FA}" type="presParOf" srcId="{83A0DCED-245F-49F0-A093-45DF9FA22A86}" destId="{3D7BFB0B-FA74-43E3-87CE-9B6C1C119460}" srcOrd="1" destOrd="0" presId="urn:microsoft.com/office/officeart/2005/8/layout/hierarchy3"/>
    <dgm:cxn modelId="{63F73507-7324-4EC5-B6A7-A045819DBFA1}" type="presParOf" srcId="{3D7BFB0B-FA74-43E3-87CE-9B6C1C119460}" destId="{32FAEACF-F137-4CD2-A840-0739939379D0}" srcOrd="0" destOrd="0" presId="urn:microsoft.com/office/officeart/2005/8/layout/hierarchy3"/>
    <dgm:cxn modelId="{8FE7A9D0-7654-4A4A-8A8D-DE6230C09392}" type="presParOf" srcId="{3D7BFB0B-FA74-43E3-87CE-9B6C1C119460}" destId="{7369F4F5-FF77-4D64-B6C0-09D7869828E4}" srcOrd="1" destOrd="0" presId="urn:microsoft.com/office/officeart/2005/8/layout/hierarchy3"/>
    <dgm:cxn modelId="{0BB92715-C855-4375-8CBA-70C2FC8695C6}" type="presParOf" srcId="{3D7BFB0B-FA74-43E3-87CE-9B6C1C119460}" destId="{9AD18006-5162-456C-97E9-BE3DD49FF986}" srcOrd="2" destOrd="0" presId="urn:microsoft.com/office/officeart/2005/8/layout/hierarchy3"/>
    <dgm:cxn modelId="{F59C8565-07E7-4441-BC4D-C574C4CD2FA4}" type="presParOf" srcId="{3D7BFB0B-FA74-43E3-87CE-9B6C1C119460}" destId="{DA9366D2-0AD7-4F3A-9499-92CA1E2177C6}" srcOrd="3" destOrd="0" presId="urn:microsoft.com/office/officeart/2005/8/layout/hierarchy3"/>
    <dgm:cxn modelId="{910C93B3-205B-4CA9-A661-0D1AA59889B9}" type="presParOf" srcId="{3D7BFB0B-FA74-43E3-87CE-9B6C1C119460}" destId="{3594552F-4CF9-4560-8B51-B2EA5870E2E1}" srcOrd="4" destOrd="0" presId="urn:microsoft.com/office/officeart/2005/8/layout/hierarchy3"/>
    <dgm:cxn modelId="{2C920555-6DFD-4804-8A50-43DF6A685BE5}" type="presParOf" srcId="{3D7BFB0B-FA74-43E3-87CE-9B6C1C119460}" destId="{D75A4599-158B-4766-B048-A84BDEECDEC4}" srcOrd="5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C828D-0169-42A3-9623-FC2C471018E5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25FDB-3C59-4E2D-B10C-12898440B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91;&#1095;&#1080;&#1090;&#1077;&#1083;&#1100;%20&#1075;&#1086;&#1076;&#1072;%202016%20&#1041;&#1072;&#1073;&#1091;&#1096;&#1082;&#1080;&#1085;&#1072;\&#1044;&#1086;&#1089;&#1090;&#1080;&#1078;&#1077;&#1085;&#1080;&#1103;%20&#1076;&#1077;&#1090;&#1077;&#1081;.wmv" TargetMode="Externa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slide" Target="slide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slide" Target="slide9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09736" y="272374"/>
            <a:ext cx="62062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4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9736" y="379776"/>
            <a:ext cx="58365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Система </a:t>
            </a:r>
            <a:b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физкультурно-оздоровительной работы инструктора по физической культуре в ДОУ</a:t>
            </a:r>
            <a:endParaRPr lang="ru-RU" sz="24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pic>
        <p:nvPicPr>
          <p:cNvPr id="1026" name="Picture 2" descr="F:\фото ФК\фото тренаж. зал\IMG_20160222_121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2191" y="1997304"/>
            <a:ext cx="3250144" cy="433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Шаблоны Спорт\Физкультура\01_1_физ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6"/>
            <a:ext cx="9144000" cy="686117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72342" y="365126"/>
            <a:ext cx="7119257" cy="132556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Оценка удовлетворенности родителей работой инструктора по физической культуры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2014- 2015 учебный год.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861456" y="1999797"/>
          <a:ext cx="6730093" cy="4009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Шаблоны Спорт\Физкультура\01_1_физкульту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6"/>
            <a:ext cx="9144000" cy="68611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86609" y="185530"/>
            <a:ext cx="6546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Семейный клуб спортивного направления</a:t>
            </a:r>
          </a:p>
          <a:p>
            <a:pPr algn="ctr"/>
            <a:r>
              <a:rPr lang="ru-RU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«Ягодка»</a:t>
            </a:r>
            <a:br>
              <a:rPr lang="ru-RU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детьми 2 младшей группы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60035" y="1484243"/>
            <a:ext cx="34058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«Клуба»: трансляция педагогического опыта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оздоровительной работе и применение на практике.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:\Семейный клуб спортивного направления ЯГОДКА\карт ягод\эмб ягодpng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4256" y="742122"/>
            <a:ext cx="1736509" cy="216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Admin\Рабочий стол\Семейный клуб спортивного направления ЯГОДКА\фото- отчет Семейного клуба\открытие Семейного клуба\DSCN25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6993" y="3286540"/>
            <a:ext cx="3169164" cy="2726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Documents and Settings\Admin\Рабочий стол\Семейный клуб спортивного направления ЯГОДКА\фото- отчет Семейного клуба\бассеин\DSCN25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5230" y="4403807"/>
            <a:ext cx="3026228" cy="2205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C:\Documents and Settings\Admin\Рабочий стол\Семейный клуб спортивного направления ЯГОДКА\фото- отчет Семейного клуба\открытие Семейного клуба\DSCN2560.JPG"/>
          <p:cNvPicPr>
            <a:picLocks noChangeAspect="1" noChangeArrowheads="1"/>
          </p:cNvPicPr>
          <p:nvPr/>
        </p:nvPicPr>
        <p:blipFill>
          <a:blip r:embed="rId6" cstate="print"/>
          <a:srcRect l="10356" t="17078" r="16601" b="4177"/>
          <a:stretch>
            <a:fillRect/>
          </a:stretch>
        </p:blipFill>
        <p:spPr bwMode="auto">
          <a:xfrm>
            <a:off x="7023652" y="1616765"/>
            <a:ext cx="1749287" cy="2279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07096" y="287125"/>
            <a:ext cx="6652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Оценка качества</a:t>
            </a:r>
          </a:p>
          <a:p>
            <a:pPr lvl="0"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оздоровительной работы  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002971" y="1124857"/>
          <a:ext cx="5007429" cy="2619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177267" y="3871820"/>
          <a:ext cx="5314950" cy="2721229"/>
        </p:xfrm>
        <a:graphic>
          <a:graphicData uri="http://schemas.openxmlformats.org/drawingml/2006/table">
            <a:tbl>
              <a:tblPr/>
              <a:tblGrid>
                <a:gridCol w="1634837"/>
                <a:gridCol w="1634837"/>
                <a:gridCol w="1062990"/>
                <a:gridCol w="982286"/>
              </a:tblGrid>
              <a:tr h="280670">
                <a:tc gridSpan="4"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31025" algn="l"/>
                        </a:tabLst>
                      </a:pPr>
                      <a:r>
                        <a:rPr lang="ru-RU" sz="1400" b="1" spc="-5" dirty="0">
                          <a:latin typeface="Calibri"/>
                          <a:ea typeface="Calibri"/>
                          <a:cs typeface="Times New Roman"/>
                        </a:rPr>
                        <a:t>Анализ заболеваемости в МДОУ за 2013 - 2015 гг.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2255">
                <a:tc gridSpan="2">
                  <a:txBody>
                    <a:bodyPr/>
                    <a:lstStyle/>
                    <a:p>
                      <a:pPr marR="9017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31025" algn="l"/>
                        </a:tabLst>
                      </a:pPr>
                      <a:r>
                        <a:rPr lang="ru-RU" sz="1400" b="1" spc="-20" dirty="0">
                          <a:latin typeface="Calibri"/>
                          <a:ea typeface="Calibri"/>
                          <a:cs typeface="Times New Roman"/>
                        </a:rPr>
                        <a:t>Показатели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31025" algn="l"/>
                        </a:tabLst>
                      </a:pPr>
                      <a:r>
                        <a:rPr lang="ru-RU" sz="1400" b="1" spc="-30">
                          <a:latin typeface="Calibri"/>
                          <a:ea typeface="Calibri"/>
                          <a:cs typeface="Times New Roman"/>
                        </a:rPr>
                        <a:t>2013-2014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31025" algn="l"/>
                        </a:tabLst>
                      </a:pPr>
                      <a:r>
                        <a:rPr lang="ru-RU" sz="1400" b="1" spc="-45">
                          <a:latin typeface="Calibri"/>
                          <a:ea typeface="Calibri"/>
                          <a:cs typeface="Times New Roman"/>
                        </a:rPr>
                        <a:t>2014-2015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68141">
                <a:tc gridSpan="2">
                  <a:txBody>
                    <a:bodyPr/>
                    <a:lstStyle/>
                    <a:p>
                      <a:pPr marR="9017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31025" algn="l"/>
                        </a:tabLst>
                      </a:pPr>
                      <a:r>
                        <a:rPr lang="ru-RU" sz="1400" b="1" spc="-5" dirty="0">
                          <a:latin typeface="Calibri"/>
                          <a:ea typeface="Calibri"/>
                          <a:cs typeface="Times New Roman"/>
                        </a:rPr>
                        <a:t>Списочный состав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3102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122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31025" algn="l"/>
                        </a:tabLs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122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 gridSpan="2">
                  <a:txBody>
                    <a:bodyPr/>
                    <a:lstStyle/>
                    <a:p>
                      <a:pPr marR="9017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31025" algn="l"/>
                        </a:tabLst>
                      </a:pPr>
                      <a:r>
                        <a:rPr lang="ru-RU" sz="1400" b="1" spc="-10" dirty="0">
                          <a:latin typeface="Calibri"/>
                          <a:ea typeface="Calibri"/>
                          <a:cs typeface="Times New Roman"/>
                        </a:rPr>
                        <a:t>Заболеваемость на 1 ребенка, д./</a:t>
                      </a:r>
                      <a:r>
                        <a:rPr lang="ru-RU" sz="1400" b="1" spc="-10" dirty="0" err="1">
                          <a:latin typeface="Calibri"/>
                          <a:ea typeface="Calibri"/>
                          <a:cs typeface="Times New Roman"/>
                        </a:rPr>
                        <a:t>дн</a:t>
                      </a:r>
                      <a:r>
                        <a:rPr lang="ru-RU" sz="1400" b="1" spc="-1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31025" algn="l"/>
                        </a:tabLs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3102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21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7970">
                <a:tc gridSpan="2">
                  <a:txBody>
                    <a:bodyPr/>
                    <a:lstStyle/>
                    <a:p>
                      <a:pPr marR="9017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31025" algn="l"/>
                        </a:tabLst>
                      </a:pPr>
                      <a:r>
                        <a:rPr lang="ru-RU" sz="1400" b="1" spc="-10">
                          <a:latin typeface="Calibri"/>
                          <a:ea typeface="Calibri"/>
                          <a:cs typeface="Times New Roman"/>
                        </a:rPr>
                        <a:t>Общее количество заболеваний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31025" algn="l"/>
                        </a:tabLs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2701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3102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2568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7970">
                <a:tc gridSpan="2">
                  <a:txBody>
                    <a:bodyPr/>
                    <a:lstStyle/>
                    <a:p>
                      <a:pPr marR="9017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31025" algn="l"/>
                        </a:tabLst>
                      </a:pPr>
                      <a:r>
                        <a:rPr lang="ru-RU" sz="1400" b="1" spc="-10">
                          <a:latin typeface="Calibri"/>
                          <a:ea typeface="Calibri"/>
                          <a:cs typeface="Times New Roman"/>
                        </a:rPr>
                        <a:t>Дефекты речи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31025" algn="l"/>
                        </a:tabLs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3102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7970">
                <a:tc rowSpan="4"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31025" algn="l"/>
                        </a:tabLs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Группы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31025" algn="l"/>
                        </a:tabLs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здоровья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31025" algn="l"/>
                        </a:tabLs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I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31025" algn="l"/>
                        </a:tabLs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28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31025" algn="l"/>
                        </a:tabLs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9017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31025" algn="l"/>
                        </a:tabLs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3102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88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31025" algn="l"/>
                        </a:tabLs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06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9017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31025" algn="l"/>
                        </a:tabLs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III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3102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31025" algn="l"/>
                        </a:tabLs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9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9017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31025" algn="l"/>
                        </a:tabLst>
                      </a:pPr>
                      <a:r>
                        <a:rPr lang="en-US" sz="1400" b="1">
                          <a:latin typeface="Calibri"/>
                          <a:ea typeface="Calibri"/>
                          <a:cs typeface="Times New Roman"/>
                        </a:rPr>
                        <a:t>IV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31025" algn="l"/>
                        </a:tabLs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6931025" algn="l"/>
                        </a:tabLst>
                      </a:pPr>
                      <a:r>
                        <a:rPr lang="ru-RU" sz="1400" b="1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Шаблоны Спорт\Физкультура\01_1_физкульту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76"/>
            <a:ext cx="9144000" cy="6861176"/>
          </a:xfrm>
          <a:prstGeom prst="rect">
            <a:avLst/>
          </a:prstGeom>
          <a:noFill/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2054086" y="285728"/>
            <a:ext cx="6785113" cy="184787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50" normalizeH="0" baseline="0" noProof="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6914" y="365126"/>
            <a:ext cx="7078436" cy="1325563"/>
          </a:xfrm>
        </p:spPr>
        <p:txBody>
          <a:bodyPr/>
          <a:lstStyle/>
          <a:p>
            <a:pPr algn="ctr"/>
            <a:r>
              <a:rPr lang="ru-RU" dirty="0" smtClean="0"/>
              <a:t>Достижения детей</a:t>
            </a:r>
            <a:endParaRPr lang="ru-RU" dirty="0"/>
          </a:p>
        </p:txBody>
      </p:sp>
      <p:pic>
        <p:nvPicPr>
          <p:cNvPr id="8" name="Достижения детей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3612"/>
            <a:ext cx="9145695" cy="6861612"/>
          </a:xfrm>
          <a:prstGeom prst="rect">
            <a:avLst/>
          </a:prstGeom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8059" y="661481"/>
            <a:ext cx="7179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lvl="0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23656" y="178852"/>
            <a:ext cx="3717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Федеральные документы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1086" y="729344"/>
            <a:ext cx="7321443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«Закон об образовании в РФ» (Принят 29 декабря 2012 года № 273-ФЗ)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 Санитарно–эпидемиологические требования к устройству, содержанию и организации режима работы дошкольных организаций.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2.4.1.3049-13» (утв. Главным государственным санитарным врачом РФ 15 мая 2013г. № 26);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Приказ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России от 30.08.2013 N 1014 "Об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образования" (Зарегистрировано в Минюсте России 26.09.2013 N 30038)</a:t>
            </a:r>
          </a:p>
          <a:p>
            <a:pPr>
              <a:spcAft>
                <a:spcPts val="12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«Федеральный государственный образовательный стандарт дошкольного образования» (утв. Приказом Министерства образования и науки Российской Федерации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России) от 17 октября 2013 г. N 1155 г.)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Письмом Министерства образования и науки РФ «О методических рекомендациях по процедуре и содержанию психолого-педагогического обследования детей старшего дошкольного возраста»  (№ 03-132 от 27.01.2009г</a:t>
            </a:r>
          </a:p>
          <a:p>
            <a:endParaRPr lang="ru-RU" dirty="0" smtClean="0"/>
          </a:p>
          <a:p>
            <a:endParaRPr lang="ru-RU" sz="2000" dirty="0"/>
          </a:p>
        </p:txBody>
      </p:sp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>
            <a:off x="7641772" y="61556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8059" y="661481"/>
            <a:ext cx="7179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lvl="0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23655" y="413657"/>
            <a:ext cx="3863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Региональные документы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84986" y="1102732"/>
            <a:ext cx="6838685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</a:t>
            </a:r>
          </a:p>
          <a:p>
            <a:r>
              <a:rPr lang="ru-RU" sz="2000" dirty="0" smtClean="0"/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Пермского края от 27.01.2014 № СЭД-26-01-04-28 «Об утверждении Плана действии по обеспечению введения федерального государственного образовательного стандарта дошкольного образования в Пермском крае»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Письмо Министерства образования Пермского края «О разработке основной общеобразовательной программы дошкольного образования» (СЭД-26-01-21-1641 от 17.11.2010г.)</a:t>
            </a:r>
            <a:r>
              <a:rPr lang="ru-RU" sz="2000" dirty="0" smtClean="0"/>
              <a:t> 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2000" dirty="0"/>
          </a:p>
        </p:txBody>
      </p:sp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>
            <a:off x="7565571" y="5943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8059" y="661481"/>
            <a:ext cx="7179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lvl="0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51652" y="178852"/>
            <a:ext cx="61154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Основная образовательная программа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МДОУ "Детский сад «Улыбка 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94114" y="1643743"/>
            <a:ext cx="703841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Методические пособия  Л.И.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Пензулаевой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Педагогическая технология развития ребенка как субъекта физкультурно-оздоровительной деятельности «Будь здоров, старший дошкольник»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Токаевой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Т.Э., Кустовой Л.Б. </a:t>
            </a: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Парциальная программа «Мое здоровье» Тарасовой Т.А., Власовой Л.С. 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2000" dirty="0"/>
          </a:p>
        </p:txBody>
      </p:sp>
      <p:sp>
        <p:nvSpPr>
          <p:cNvPr id="11" name="Стрелка вправо 10">
            <a:hlinkClick r:id="rId3" action="ppaction://hlinksldjump"/>
          </p:cNvPr>
          <p:cNvSpPr/>
          <p:nvPr/>
        </p:nvSpPr>
        <p:spPr>
          <a:xfrm>
            <a:off x="7565572" y="5812972"/>
            <a:ext cx="1098151" cy="5499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8059" y="661481"/>
            <a:ext cx="7179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lvl="0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5557" y="364946"/>
            <a:ext cx="3656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60913" y="933854"/>
            <a:ext cx="568234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1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утренняя гимнастика разной формы проведения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вариативные физкультурные занятия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спортивные и подвижные игры с правилами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туристические прогулки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спортивные праздники, досуги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спортивные кружки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проектная деятельность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15157" t="9226" r="11458" b="24757"/>
          <a:stretch>
            <a:fillRect/>
          </a:stretch>
        </p:blipFill>
        <p:spPr bwMode="auto">
          <a:xfrm>
            <a:off x="1763486" y="4212771"/>
            <a:ext cx="3261437" cy="2329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 l="33344" t="3873" r="-2501" b="8804"/>
          <a:stretch>
            <a:fillRect/>
          </a:stretch>
        </p:blipFill>
        <p:spPr bwMode="auto">
          <a:xfrm>
            <a:off x="217715" y="1847152"/>
            <a:ext cx="2481942" cy="20608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196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93179" y="3378653"/>
            <a:ext cx="3390900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8059" y="661481"/>
            <a:ext cx="7179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lvl="0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5558" y="364946"/>
            <a:ext cx="4934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92286" y="915279"/>
            <a:ext cx="401682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корригирующая гимнастика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динамические паузы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релаксация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логоритмика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игровой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стречинг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дни и недели здоровья </a:t>
            </a:r>
          </a:p>
        </p:txBody>
      </p:sp>
      <p:pic>
        <p:nvPicPr>
          <p:cNvPr id="921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9636" y="3529012"/>
            <a:ext cx="3390900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Documents and Settings\Admin\Рабочий стол\фото награждения родит\DSCN52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278" y="1396196"/>
            <a:ext cx="3118253" cy="2338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Documents and Settings\Admin\Рабочий стол\фото награждения родит\DSCN52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5188" y="4081836"/>
            <a:ext cx="3363913" cy="2523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61050" y="1594296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3700" y="332819"/>
            <a:ext cx="6195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Открытость образовательного учреждения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44417" y="990600"/>
            <a:ext cx="605529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 ДОУ и Администрации Суксунского района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Дни открытых дверей ДОУ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Транслирование опыта работы на сайтах Российского и международного уровня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72954"/>
            <a:ext cx="87755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3006" t="14117" r="4098" b="3188"/>
          <a:stretch>
            <a:fillRect/>
          </a:stretch>
        </p:blipFill>
        <p:spPr bwMode="auto">
          <a:xfrm>
            <a:off x="174172" y="1405600"/>
            <a:ext cx="2329543" cy="1555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11459" t="9922" r="12489" b="4749"/>
          <a:stretch>
            <a:fillRect/>
          </a:stretch>
        </p:blipFill>
        <p:spPr bwMode="auto">
          <a:xfrm>
            <a:off x="3115330" y="2378499"/>
            <a:ext cx="2414614" cy="1768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16743" t="7938" r="17400" b="4749"/>
          <a:stretch>
            <a:fillRect/>
          </a:stretch>
        </p:blipFill>
        <p:spPr bwMode="auto">
          <a:xfrm>
            <a:off x="5989398" y="4807094"/>
            <a:ext cx="2414372" cy="1800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 l="4817" t="13097" r="5885" b="5543"/>
          <a:stretch>
            <a:fillRect/>
          </a:stretch>
        </p:blipFill>
        <p:spPr bwMode="auto">
          <a:xfrm>
            <a:off x="6259285" y="2373084"/>
            <a:ext cx="2536371" cy="1937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63486" y="4430485"/>
            <a:ext cx="3136919" cy="2231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8059" y="661481"/>
            <a:ext cx="7179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lvl="0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60104" y="348343"/>
            <a:ext cx="66790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Нормативно- методические документы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37388" y="580219"/>
            <a:ext cx="674535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2000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1556658" y="1208315"/>
          <a:ext cx="7032172" cy="48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7357" y="315686"/>
            <a:ext cx="5226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социальными партнерами: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48070" y="808383"/>
            <a:ext cx="545989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 ГИБДД межмуниципального отдела МВД России «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Суксунский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УГПС ПК пожарная часть № 98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ГБУЗ ПК «Суксунская ЦРБ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 ФКС "ФОК "ЛИДЕР»</a:t>
            </a:r>
          </a:p>
          <a:p>
            <a:pPr>
              <a:buFont typeface="Wingdings" pitchFamily="2" charset="2"/>
              <a:buChar char="ü"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2922" y="3768498"/>
            <a:ext cx="3390900" cy="254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2944" y="2487150"/>
            <a:ext cx="3297011" cy="2190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Admin\Рабочий стол\фото награждения родит\DSCN52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1205" y="1524000"/>
            <a:ext cx="2782951" cy="191523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фото награждения родит\DSCN44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78368" y="4806261"/>
            <a:ext cx="2479162" cy="1859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47546" y="292814"/>
            <a:ext cx="4388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29511" y="1034144"/>
            <a:ext cx="44512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Информационные стенды, памятки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проведение спортивных мероприятий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 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 беседы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удовлетворенности родителями  работы инструктора по физической культуре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 descr="F:\фото ФК\DSCN4638.jpg"/>
          <p:cNvPicPr>
            <a:picLocks noChangeAspect="1" noChangeArrowheads="1"/>
          </p:cNvPicPr>
          <p:nvPr/>
        </p:nvPicPr>
        <p:blipFill>
          <a:blip r:embed="rId3" cstate="print"/>
          <a:srcRect l="7048" t="15500" r="3214" b="20448"/>
          <a:stretch>
            <a:fillRect/>
          </a:stretch>
        </p:blipFill>
        <p:spPr bwMode="auto">
          <a:xfrm>
            <a:off x="423597" y="4192893"/>
            <a:ext cx="4306956" cy="2414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F:\фото ФК\DSCN4676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8141" t="12112" b="2545"/>
          <a:stretch>
            <a:fillRect/>
          </a:stretch>
        </p:blipFill>
        <p:spPr bwMode="auto">
          <a:xfrm>
            <a:off x="5089783" y="3886200"/>
            <a:ext cx="3747623" cy="261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коля\Desktop\фото ф.и\DSCN51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1515" y="1358926"/>
            <a:ext cx="2962962" cy="2222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21020" y="369651"/>
            <a:ext cx="55836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 детей интереса и ценностного отношения к занятиям физической культурой; гармоничное физическое развитие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88850" y="2222136"/>
            <a:ext cx="72636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физические качества – быстроту,  ловкость, выносливость, гибкость, силу и др.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Накапливать и обогащать двигательный опыт.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потребность в здоровом образе жизни.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F:\фото ФК\День открытых дверей 9.07.15\DSC_0436.JPG"/>
          <p:cNvPicPr>
            <a:picLocks noChangeAspect="1" noChangeArrowheads="1"/>
          </p:cNvPicPr>
          <p:nvPr/>
        </p:nvPicPr>
        <p:blipFill>
          <a:blip r:embed="rId3" cstate="print"/>
          <a:srcRect l="24007" t="32782" r="14150" b="12001"/>
          <a:stretch>
            <a:fillRect/>
          </a:stretch>
        </p:blipFill>
        <p:spPr bwMode="auto">
          <a:xfrm>
            <a:off x="3815035" y="3922644"/>
            <a:ext cx="4430467" cy="2637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57365" y="55918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8059" y="661481"/>
            <a:ext cx="7179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lvl="0"/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578430" y="957942"/>
          <a:ext cx="7565570" cy="4267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7978051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/>
        </p:nvGraphicFramePr>
        <p:xfrm>
          <a:off x="662609" y="728870"/>
          <a:ext cx="8083825" cy="5830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5861" y="251791"/>
            <a:ext cx="8110331" cy="492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Интеграция образовательных областей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91343" y="179543"/>
            <a:ext cx="7260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 воспитателями и специалистами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2382" y="848140"/>
            <a:ext cx="630803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Консультативная помощь по проведению режимных моментов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Тренинги и мастер-классы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проведение спортивных мероприятий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Совместный мониторинг</a:t>
            </a:r>
          </a:p>
          <a:p>
            <a:pPr lvl="0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коля\Desktop\фото ф.и\DSCN5195.JPG"/>
          <p:cNvPicPr>
            <a:picLocks noChangeAspect="1" noChangeArrowheads="1"/>
          </p:cNvPicPr>
          <p:nvPr/>
        </p:nvPicPr>
        <p:blipFill>
          <a:blip r:embed="rId3" cstate="print"/>
          <a:srcRect l="10947" t="15970" r="9471"/>
          <a:stretch>
            <a:fillRect/>
          </a:stretch>
        </p:blipFill>
        <p:spPr bwMode="auto">
          <a:xfrm>
            <a:off x="1295398" y="3124201"/>
            <a:ext cx="3124200" cy="2474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5503" y="2775858"/>
            <a:ext cx="4041929" cy="3189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43762" y="248215"/>
            <a:ext cx="2313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8914" y="1001486"/>
            <a:ext cx="63225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физкультурно-оздоровительной работы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Перспективное, тематическое планирование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Календарное планирование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Проектирование (педагогические проекты)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Индивидуальный образовательный маршрут развития ребенка (ИОМ)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9079" t="20292" r="20325" b="12042"/>
          <a:stretch>
            <a:fillRect/>
          </a:stretch>
        </p:blipFill>
        <p:spPr bwMode="auto">
          <a:xfrm>
            <a:off x="4070567" y="3008242"/>
            <a:ext cx="4286736" cy="3220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6200" y="272143"/>
            <a:ext cx="3804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Методические темы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0201" y="859971"/>
            <a:ext cx="39515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2014-2015 год работала над методической темой </a:t>
            </a:r>
          </a:p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«Русские народные подвижные игры - путь к развитию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скоростно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силовых качеств у детей подготовительной группы ». </a:t>
            </a:r>
          </a:p>
          <a:p>
            <a:pPr lvl="0"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2015 – 2016 год работаю над  темой  "Туризм - путь к    здоровью" для старшего дошкольного возраста.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коля\Desktop\сайт Бабушкина\развлечения инструктор ФК\DSCN4643.jpg"/>
          <p:cNvPicPr>
            <a:picLocks noChangeAspect="1" noChangeArrowheads="1"/>
          </p:cNvPicPr>
          <p:nvPr/>
        </p:nvPicPr>
        <p:blipFill>
          <a:blip r:embed="rId3" cstate="print"/>
          <a:srcRect l="4669" t="7303" r="12006" b="22618"/>
          <a:stretch>
            <a:fillRect/>
          </a:stretch>
        </p:blipFill>
        <p:spPr bwMode="auto">
          <a:xfrm>
            <a:off x="5519057" y="936172"/>
            <a:ext cx="3309257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коля\Desktop\сайт Бабушкина\развлечения инструктор ФК\DSCN4656.jpg"/>
          <p:cNvPicPr>
            <a:picLocks noChangeAspect="1" noChangeArrowheads="1"/>
          </p:cNvPicPr>
          <p:nvPr/>
        </p:nvPicPr>
        <p:blipFill>
          <a:blip r:embed="rId4" cstate="print"/>
          <a:srcRect t="32091" r="10170"/>
          <a:stretch>
            <a:fillRect/>
          </a:stretch>
        </p:blipFill>
        <p:spPr bwMode="auto">
          <a:xfrm>
            <a:off x="1665514" y="2852058"/>
            <a:ext cx="3478969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0313" y="3252787"/>
            <a:ext cx="2438400" cy="324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50164" y="1703153"/>
            <a:ext cx="3183308" cy="570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556657" y="239486"/>
          <a:ext cx="7229533" cy="6335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2031</TotalTime>
  <Words>783</Words>
  <Application>Microsoft Office PowerPoint</Application>
  <PresentationFormat>Экран (4:3)</PresentationFormat>
  <Paragraphs>141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Оценка удовлетворенности родителей работой инструктора по физической культуры  за 2014- 2015 учебный год.</vt:lpstr>
      <vt:lpstr>Слайд 11</vt:lpstr>
      <vt:lpstr>Слайд 12</vt:lpstr>
      <vt:lpstr>Достижения детей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Admin</cp:lastModifiedBy>
  <cp:revision>207</cp:revision>
  <dcterms:created xsi:type="dcterms:W3CDTF">2013-11-19T05:52:05Z</dcterms:created>
  <dcterms:modified xsi:type="dcterms:W3CDTF">2016-03-01T03:47:06Z</dcterms:modified>
</cp:coreProperties>
</file>