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8" r:id="rId3"/>
    <p:sldId id="265" r:id="rId4"/>
    <p:sldId id="269" r:id="rId5"/>
    <p:sldId id="267" r:id="rId6"/>
    <p:sldId id="260" r:id="rId7"/>
    <p:sldId id="27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9" d="100"/>
          <a:sy n="69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C01A9-0A20-4DFA-B78F-0F684174E6E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B369B-6339-4E37-9446-8BBD3019F7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369B-6339-4E37-9446-8BBD3019F70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7504" y="1268760"/>
            <a:ext cx="7200800" cy="1737484"/>
            <a:chOff x="1115616" y="2146448"/>
            <a:chExt cx="7165477" cy="226858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32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3932804"/>
              <a:ext cx="5084703" cy="48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 rot="10800000" flipV="1">
            <a:off x="467541" y="1049141"/>
            <a:ext cx="79928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Презентация на тему: «Сказки зимнего участка».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Подготовительная группа «Земляничка»</a:t>
            </a:r>
            <a:endParaRPr lang="ru-RU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516338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Воспитатели: </a:t>
            </a:r>
            <a:r>
              <a:rPr lang="ru-RU" dirty="0" err="1" smtClean="0">
                <a:solidFill>
                  <a:srgbClr val="002060"/>
                </a:solidFill>
              </a:rPr>
              <a:t>Швецова</a:t>
            </a:r>
            <a:r>
              <a:rPr lang="ru-RU" dirty="0" smtClean="0">
                <a:solidFill>
                  <a:srgbClr val="002060"/>
                </a:solidFill>
              </a:rPr>
              <a:t> О.А.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</a:t>
            </a:r>
            <a:r>
              <a:rPr lang="ru-RU" dirty="0" err="1" smtClean="0">
                <a:solidFill>
                  <a:srgbClr val="002060"/>
                </a:solidFill>
              </a:rPr>
              <a:t>Светлакова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Е.Н.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МДОУ «Детский сад Улыбка»       п. Суксун  2017г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  <a:ea typeface="Calibri"/>
                <a:cs typeface="Times New Roman"/>
              </a:rPr>
              <a:t>Снежная постройка «Лабиринт»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Предназначена </a:t>
            </a:r>
            <a:r>
              <a:rPr lang="ru-RU" sz="1800" b="1" dirty="0">
                <a:solidFill>
                  <a:srgbClr val="7030A0"/>
                </a:solidFill>
                <a:ea typeface="Calibri"/>
                <a:cs typeface="Times New Roman"/>
              </a:rPr>
              <a:t>для ходьбы,  бега, </a:t>
            </a:r>
            <a:r>
              <a:rPr lang="ru-RU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прыжков</a:t>
            </a:r>
            <a:r>
              <a:rPr lang="ru-RU" sz="1800" b="1" dirty="0">
                <a:solidFill>
                  <a:srgbClr val="7030A0"/>
                </a:solidFill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7030A0"/>
                </a:solidFill>
                <a:ea typeface="Calibri"/>
                <a:cs typeface="Times New Roman"/>
              </a:rPr>
              <a:t>Цель: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7030A0"/>
                </a:solidFill>
                <a:ea typeface="Calibri"/>
                <a:cs typeface="Times New Roman"/>
              </a:rPr>
              <a:t>Воспитывать дружеские взаимоотношения, организованность. Развивать </a:t>
            </a:r>
            <a:r>
              <a:rPr lang="ru-RU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внимание, зрительно-моторную координацию, ориентировка в пространстве.</a:t>
            </a:r>
            <a:endParaRPr lang="ru-RU" sz="18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170" name="Picture 2" descr="C:\Users\User\Desktop\фото для презент. по снежным постройкам\DSC07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6480">
            <a:off x="1420676" y="2974787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77072"/>
            <a:ext cx="3141712" cy="235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3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1560" y="548680"/>
            <a:ext cx="51845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Снежная постройка «Змей Горыныч»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Предназначена для перешагивания, для </a:t>
            </a:r>
            <a:r>
              <a:rPr lang="ru-RU" b="1" dirty="0" err="1" smtClean="0">
                <a:solidFill>
                  <a:srgbClr val="7030A0"/>
                </a:solidFill>
              </a:rPr>
              <a:t>перелазивания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Цель: Развивать фантазию и воображение.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573760" cy="26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17032"/>
            <a:ext cx="3307094" cy="24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01008"/>
            <a:ext cx="2174285" cy="289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Снежная постройка «Сказочное чудовище»</a:t>
            </a:r>
            <a:br>
              <a:rPr lang="ru-RU" sz="24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7030A0"/>
                </a:solidFill>
                <a:latin typeface="+mn-lt"/>
              </a:rPr>
              <a:t>Предназначена для  </a:t>
            </a:r>
            <a:r>
              <a:rPr lang="ru-RU" sz="1800" b="1" dirty="0" err="1" smtClean="0">
                <a:solidFill>
                  <a:srgbClr val="7030A0"/>
                </a:solidFill>
                <a:latin typeface="+mn-lt"/>
              </a:rPr>
              <a:t>подлезания</a:t>
            </a:r>
            <a:r>
              <a:rPr lang="ru-RU" sz="1800" b="1" dirty="0" smtClean="0">
                <a:solidFill>
                  <a:srgbClr val="7030A0"/>
                </a:solidFill>
                <a:latin typeface="+mn-lt"/>
              </a:rPr>
              <a:t>.</a:t>
            </a:r>
            <a:br>
              <a:rPr lang="ru-RU" sz="18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7030A0"/>
                </a:solidFill>
                <a:latin typeface="+mn-lt"/>
              </a:rPr>
              <a:t>Цель: Упражнять в </a:t>
            </a:r>
            <a:r>
              <a:rPr lang="ru-RU" sz="1800" b="1" dirty="0" err="1" smtClean="0">
                <a:solidFill>
                  <a:srgbClr val="7030A0"/>
                </a:solidFill>
                <a:latin typeface="+mn-lt"/>
              </a:rPr>
              <a:t>подлезании</a:t>
            </a:r>
            <a:r>
              <a:rPr lang="ru-RU" sz="1800" b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ru-RU" sz="1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08920"/>
            <a:ext cx="3379101" cy="25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088232" cy="27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9" y="4077072"/>
            <a:ext cx="26642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«Ледяные бревнышки»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Цель: упражнять в прыжка через снежные препятствия с продвижением вперед.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22920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Снежная постройка «Ёжик»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Предназначена для метания в цель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Цель: Развивать глазомер, ловкость.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4677" y="692696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>Снежная постройка «Ледяная дорожка»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Предназначена для скольжения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Цель: Развитие координации движений, 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согласованность движений верхних и нижних конечностей.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56992"/>
            <a:ext cx="2212268" cy="294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1920" y="1700808"/>
            <a:ext cx="44644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  Снежная постройка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«Стена для  метания»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Предназначена для метания в цель.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Цель: Развивать скоростно-силовые качества, глазомер.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Снежная постройка «Дорожка»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Предназначена для ходьбы.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Цель: Развития равновесия и точности движения.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4005065"/>
            <a:ext cx="37079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Снежная постройка «Лисичка».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Цель: упражнять в метании в цель.    Красавицу слепили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От улыбки ведь ее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Становится на душе легко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Ах, красавица стоит,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И всем детям говорит: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«Вот в руках ведро держу,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Метких я ребят здесь жду».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149080"/>
            <a:ext cx="2832315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936" y="1628800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Пусть мороз трещит, вьюга в поле кружит, ребятишки-крепыши не бояться стужи!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2624336" cy="34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435280" cy="3096344"/>
          </a:xfrm>
        </p:spPr>
        <p:txBody>
          <a:bodyPr/>
          <a:lstStyle/>
          <a:p>
            <a:pPr algn="l"/>
            <a:r>
              <a:rPr lang="ru-RU" sz="2400" b="1" u="sng" dirty="0" smtClean="0">
                <a:solidFill>
                  <a:srgbClr val="7030A0"/>
                </a:solidFill>
              </a:rPr>
              <a:t>Благодарим за участие родителей:</a:t>
            </a: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1.Константинова Руслана Сергеевича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2.Семью Шишкиных Игоря Михайловича и Ольгу Юрьевну.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3.Щербинина Александра Владимировича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4.Воробьёву Надежду Алексеевну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5.Щелконогова Александра Григорьевича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6.Максимову Татьяну Дмитриевну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7.Исаеву Юлию Сергеевну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8.Никифорова Владимира Андреевича (дедушка).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861048"/>
            <a:ext cx="720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7030A0"/>
                </a:solidFill>
                <a:ea typeface="+mn-ea"/>
                <a:cs typeface="+mn-cs"/>
              </a:rPr>
              <a:t>Участники: дети </a:t>
            </a:r>
            <a:r>
              <a:rPr lang="ru-RU" sz="2000" b="1" dirty="0">
                <a:solidFill>
                  <a:srgbClr val="7030A0"/>
                </a:solidFill>
                <a:ea typeface="+mn-ea"/>
                <a:cs typeface="+mn-cs"/>
              </a:rPr>
              <a:t>подготовительной </a:t>
            </a:r>
            <a:r>
              <a:rPr lang="ru-RU" sz="2000" b="1" dirty="0" smtClean="0">
                <a:solidFill>
                  <a:srgbClr val="7030A0"/>
                </a:solidFill>
                <a:ea typeface="+mn-ea"/>
                <a:cs typeface="+mn-cs"/>
              </a:rPr>
              <a:t>группы: 21 </a:t>
            </a:r>
            <a:br>
              <a:rPr lang="ru-RU" sz="20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7030A0"/>
                </a:solidFill>
                <a:ea typeface="+mn-ea"/>
                <a:cs typeface="+mn-cs"/>
              </a:rPr>
              <a:t>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  Родители: </a:t>
            </a:r>
            <a:r>
              <a:rPr lang="ru-RU" sz="2000" b="1" dirty="0" smtClean="0">
                <a:solidFill>
                  <a:srgbClr val="7030A0"/>
                </a:solidFill>
                <a:ea typeface="+mn-ea"/>
                <a:cs typeface="+mn-cs"/>
              </a:rPr>
              <a:t>9 семей,</a:t>
            </a:r>
            <a:br>
              <a:rPr lang="ru-RU" sz="20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7030A0"/>
                </a:solidFill>
                <a:ea typeface="+mn-ea"/>
                <a:cs typeface="+mn-cs"/>
              </a:rPr>
              <a:t>            Воспитатели: 2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lvl="0" eaLnBrk="1" fontAlgn="auto" hangingPunct="1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Проблема</a:t>
            </a:r>
            <a:endParaRPr lang="ru-RU" sz="2000" dirty="0">
              <a:solidFill>
                <a:srgbClr val="7030A0"/>
              </a:solidFill>
            </a:endParaRPr>
          </a:p>
          <a:p>
            <a:pPr lvl="0" algn="ctr" eaLnBrk="1" fontAlgn="auto" hangingPunct="1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</a:rPr>
              <a:t>   Эстетическое оформление зимних участков детского</a:t>
            </a:r>
          </a:p>
          <a:p>
            <a:pPr lvl="0" algn="ctr" eaLnBrk="1" fontAlgn="auto" hangingPunct="1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</a:rPr>
              <a:t> сада, создание комфортных условий для развития </a:t>
            </a:r>
          </a:p>
          <a:p>
            <a:pPr lvl="0" algn="ctr" eaLnBrk="1" fontAlgn="auto" hangingPunct="1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</a:rPr>
              <a:t>двигательной активности, трудовой и игровой </a:t>
            </a:r>
          </a:p>
          <a:p>
            <a:pPr lvl="0" algn="ctr" eaLnBrk="1" fontAlgn="auto" hangingPunct="1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</a:rPr>
              <a:t>деятельности, наблюдение за природой.</a:t>
            </a:r>
          </a:p>
          <a:p>
            <a:pPr lvl="0" eaLnBrk="1" fontAlgn="auto" hangingPunct="1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88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    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Задачи: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rgbClr val="7030A0"/>
                </a:solidFill>
                <a:ea typeface="Calibri"/>
                <a:cs typeface="Times New Roman"/>
              </a:rPr>
              <a:t>       Задачи</a:t>
            </a: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dirty="0" smtClean="0">
                <a:solidFill>
                  <a:srgbClr val="7030A0"/>
                </a:solidFill>
                <a:ea typeface="Calibri"/>
                <a:cs typeface="Times New Roman"/>
              </a:rPr>
              <a:t>Образовательные</a:t>
            </a:r>
            <a:r>
              <a:rPr lang="ru-RU" dirty="0">
                <a:solidFill>
                  <a:srgbClr val="7030A0"/>
                </a:solidFill>
                <a:ea typeface="Calibri"/>
                <a:cs typeface="Times New Roman"/>
              </a:rPr>
              <a:t>: обогащать представления детей о сезонных изменениях в природе, закреплять умения определять свойства снега. Укреплять здоровье детей</a:t>
            </a:r>
            <a:r>
              <a:rPr lang="ru-RU" dirty="0" smtClean="0">
                <a:solidFill>
                  <a:srgbClr val="7030A0"/>
                </a:solidFill>
                <a:ea typeface="Calibri"/>
                <a:cs typeface="Times New Roman"/>
              </a:rPr>
              <a:t>. Расширять представления детей о способах  использования снежных построек.</a:t>
            </a:r>
            <a:endParaRPr lang="ru-RU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dirty="0">
                <a:solidFill>
                  <a:srgbClr val="7030A0"/>
                </a:solidFill>
                <a:ea typeface="Calibri"/>
                <a:cs typeface="Times New Roman"/>
              </a:rPr>
              <a:t>Развивающие: развивать у детей способы познания, наблюдения, обследования, экспериментирования, сравнения; развивать фантазию и творчество детей; развивать речь.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dirty="0">
                <a:solidFill>
                  <a:srgbClr val="7030A0"/>
                </a:solidFill>
                <a:ea typeface="Calibri"/>
                <a:cs typeface="Times New Roman"/>
              </a:rPr>
              <a:t>Воспитательные: воспитывать желание участвовать в совместной трудовой деятельности, стремление быть полезным окружающим. формировать умение договариваться, помогать друг другу. Воспитывать бережное отношение к постройкам</a:t>
            </a:r>
            <a:r>
              <a:rPr lang="ru-RU" dirty="0" smtClean="0">
                <a:solidFill>
                  <a:srgbClr val="7030A0"/>
                </a:solidFill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dirty="0" smtClean="0">
                <a:solidFill>
                  <a:srgbClr val="7030A0"/>
                </a:solidFill>
                <a:ea typeface="Calibri"/>
                <a:cs typeface="Times New Roman"/>
              </a:rPr>
              <a:t>Для родителей: Активизация творческого потенциала родителей в процессе создания снежных построек.</a:t>
            </a:r>
            <a:endParaRPr lang="ru-RU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332657"/>
            <a:ext cx="64807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ea typeface="+mj-ea"/>
                <a:cs typeface="+mj-cs"/>
              </a:rPr>
              <a:t>Цель: создать для детей условия на прогулочном участке для зимних игр и забав.</a:t>
            </a:r>
            <a:r>
              <a:rPr lang="ru-RU" sz="2000" dirty="0">
                <a:solidFill>
                  <a:srgbClr val="7030A0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7030A0"/>
                </a:solidFill>
                <a:ea typeface="+mj-ea"/>
                <a:cs typeface="+mj-cs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5688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115212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Мамы, папы, 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поспешите,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Деткам 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чудо сотворите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!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User\Desktop\DSC07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363" y="1340768"/>
            <a:ext cx="2736304" cy="36484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SC07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364" y="3652344"/>
            <a:ext cx="3564880" cy="26736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DSC072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196" y="628008"/>
            <a:ext cx="4032448" cy="3024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29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Делаем снежные фигуры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DSC07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908720"/>
            <a:ext cx="3450613" cy="2587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DSC07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65773"/>
            <a:ext cx="3487936" cy="2615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DSC07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3717032"/>
            <a:ext cx="3392724" cy="2544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DSC072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623" y="3681327"/>
            <a:ext cx="3487935" cy="2615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3075" name="Picture 3" descr="C:\Users\User\Desktop\DSC07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043" y="1133455"/>
            <a:ext cx="3906407" cy="29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9128" y="548680"/>
            <a:ext cx="695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Украшаем постройки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3240360" cy="262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2444316" cy="32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5856" y="486916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Засыпаем снегом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Заливаем постройки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62372"/>
            <a:ext cx="2719387" cy="3621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DSC07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359" y="836712"/>
            <a:ext cx="2754306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 descr="C:\Users\User\Desktop\DSC07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3583946" cy="2687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1" name="Picture 5" descr="C:\Users\User\Desktop\фото для презент. по снежным постройкам\DSC072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76685">
            <a:off x="3043703" y="1246250"/>
            <a:ext cx="3024336" cy="2268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C:\Users\User\Desktop\DSC072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59070"/>
            <a:ext cx="2839863" cy="2129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328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2028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"/>
            <a:ext cx="8280920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ea typeface="Calibri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ea typeface="Calibri"/>
                <a:cs typeface="Times New Roman"/>
              </a:rPr>
              <a:t>Снежная постройка «Лягушка-царевна»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7030A0"/>
                </a:solidFill>
                <a:ea typeface="Calibri"/>
                <a:cs typeface="Times New Roman"/>
              </a:rPr>
              <a:t>Предназначена для подвижных игр на воздухе </a:t>
            </a: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с </a:t>
            </a:r>
            <a:r>
              <a:rPr lang="ru-RU" b="1" dirty="0">
                <a:solidFill>
                  <a:srgbClr val="7030A0"/>
                </a:solidFill>
                <a:ea typeface="Calibri"/>
                <a:cs typeface="Times New Roman"/>
              </a:rPr>
              <a:t>метанием в горизонтальную </a:t>
            </a: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цель.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Цель: Развивать </a:t>
            </a:r>
            <a:r>
              <a:rPr lang="ru-RU" b="1" dirty="0">
                <a:solidFill>
                  <a:srgbClr val="7030A0"/>
                </a:solidFill>
                <a:ea typeface="Calibri"/>
                <a:cs typeface="Times New Roman"/>
              </a:rPr>
              <a:t>глазомер, ловкость, </a:t>
            </a: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координацию </a:t>
            </a:r>
            <a:r>
              <a:rPr lang="ru-RU" b="1" dirty="0">
                <a:solidFill>
                  <a:srgbClr val="7030A0"/>
                </a:solidFill>
                <a:ea typeface="Calibri"/>
                <a:cs typeface="Times New Roman"/>
              </a:rPr>
              <a:t>движений</a:t>
            </a: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.</a:t>
            </a:r>
            <a:endParaRPr lang="ru-RU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8144" y="3645024"/>
            <a:ext cx="28083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Снежная постройка «Кресло и столик»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Предназначена для сюжетно-ролевых игр.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Цель: создание игровых ситуаций, воспитывать дружеские взаимоотношения.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92696"/>
            <a:ext cx="2192288" cy="292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89040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03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67347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59046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Снежная постройка «Ледяная горка»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Предназначена для скатывания.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Цель: Развивать навыки скольжения с наклонной плоскости, воспитывать дружеские взаимоотношения.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1916832"/>
            <a:ext cx="45365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Снежная постройка «Печка»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Предназначена для сюжетно-ролевых игр.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Цель: Развивать фантазию и воображение. Воспитывать дружеские взаимоотношения.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6199">
            <a:off x="5868144" y="3573016"/>
            <a:ext cx="2904323" cy="230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191335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Словно поезд скоростной</a:t>
            </a:r>
          </a:p>
          <a:p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чимся мы с горы крутой.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429000"/>
            <a:ext cx="2304256" cy="307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03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464</Words>
  <Application>Microsoft Office PowerPoint</Application>
  <PresentationFormat>Экран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Слайд 1</vt:lpstr>
      <vt:lpstr>  Участники: дети подготовительной группы: 21                       Родители: 9 семей,             Воспитатели: 2</vt:lpstr>
      <vt:lpstr>Слайд 3</vt:lpstr>
      <vt:lpstr>Слайд 4</vt:lpstr>
      <vt:lpstr>Делаем снежные фигуры</vt:lpstr>
      <vt:lpstr>Слайд 6</vt:lpstr>
      <vt:lpstr>Заливаем постройки</vt:lpstr>
      <vt:lpstr> </vt:lpstr>
      <vt:lpstr> </vt:lpstr>
      <vt:lpstr>Слайд 10</vt:lpstr>
      <vt:lpstr>Слайд 11</vt:lpstr>
      <vt:lpstr>Снежная постройка «Сказочное чудовище» Предназначена для  подлезания. Цель: Упражнять в подлезании.</vt:lpstr>
      <vt:lpstr> Снежная постройка «Ледяная дорожка» Предназначена для скольжения Цель: Развитие координации движений,  согласованность движений верхних и нижних конечностей.</vt:lpstr>
      <vt:lpstr>Снежная постройка «Дорожка» Предназначена для ходьбы. Цель: Развития равновесия и точности движения.</vt:lpstr>
      <vt:lpstr>Благодарим за участие родителей: 1.Константинова Руслана Сергеевича 2.Семью Шишкиных Игоря Михайловича и Ольгу Юрьевну. 3.Щербинина Александра Владимировича 4.Воробьёву Надежду Алексеевну 5.Щелконогова Александра Григорьевича 6.Максимову Татьяну Дмитриевну 7.Исаеву Юлию Сергеевну 8.Никифорова Владимира Андреевича (дедушка).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74</cp:revision>
  <dcterms:created xsi:type="dcterms:W3CDTF">2014-07-06T18:18:01Z</dcterms:created>
  <dcterms:modified xsi:type="dcterms:W3CDTF">2017-02-09T06:52:33Z</dcterms:modified>
</cp:coreProperties>
</file>