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4" r:id="rId4"/>
    <p:sldId id="281" r:id="rId5"/>
    <p:sldId id="282" r:id="rId6"/>
    <p:sldId id="257" r:id="rId7"/>
    <p:sldId id="269" r:id="rId8"/>
    <p:sldId id="280" r:id="rId9"/>
    <p:sldId id="275" r:id="rId10"/>
    <p:sldId id="285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A0000"/>
    <a:srgbClr val="0033CC"/>
    <a:srgbClr val="8E0000"/>
    <a:srgbClr val="820082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97F72-362D-4989-8B34-E3C3D9872939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86E848E-582E-4D0B-A8A2-711BD1DE49AE}">
      <dgm:prSet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Родословная – это перечень поколений одного рода</a:t>
          </a:r>
        </a:p>
      </dgm:t>
    </dgm:pt>
    <dgm:pt modelId="{9DFC6CEC-AC7B-47EE-96DE-33422F3A07F7}" type="parTrans" cxnId="{BB7EA938-E5D7-4A93-A1F6-A14DA9F78C77}">
      <dgm:prSet/>
      <dgm:spPr/>
      <dgm:t>
        <a:bodyPr/>
        <a:lstStyle/>
        <a:p>
          <a:endParaRPr lang="ru-RU"/>
        </a:p>
      </dgm:t>
    </dgm:pt>
    <dgm:pt modelId="{21B5612D-0034-4F98-AAD3-C02985982190}" type="sibTrans" cxnId="{BB7EA938-E5D7-4A93-A1F6-A14DA9F78C77}">
      <dgm:prSet/>
      <dgm:spPr/>
      <dgm:t>
        <a:bodyPr/>
        <a:lstStyle/>
        <a:p>
          <a:endParaRPr lang="ru-RU"/>
        </a:p>
      </dgm:t>
    </dgm:pt>
    <dgm:pt modelId="{7591DF9C-33A4-41E2-B387-95AFDCDEB134}">
      <dgm:prSet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Род – ряд поколений, происходящих от одного предка</a:t>
          </a:r>
          <a:endParaRPr lang="ru-RU" b="1" i="1" dirty="0">
            <a:solidFill>
              <a:schemeClr val="tx1"/>
            </a:solidFill>
          </a:endParaRPr>
        </a:p>
      </dgm:t>
    </dgm:pt>
    <dgm:pt modelId="{BCB54DD9-DCEB-486E-8C5C-58A9347DDFC3}" type="parTrans" cxnId="{1DBA681B-293F-4C39-999F-99C24A437A87}">
      <dgm:prSet/>
      <dgm:spPr/>
      <dgm:t>
        <a:bodyPr/>
        <a:lstStyle/>
        <a:p>
          <a:endParaRPr lang="ru-RU"/>
        </a:p>
      </dgm:t>
    </dgm:pt>
    <dgm:pt modelId="{946FC76E-71D7-4CB2-B5B1-0B16B7C5D1B3}" type="sibTrans" cxnId="{1DBA681B-293F-4C39-999F-99C24A437A87}">
      <dgm:prSet/>
      <dgm:spPr/>
      <dgm:t>
        <a:bodyPr/>
        <a:lstStyle/>
        <a:p>
          <a:endParaRPr lang="ru-RU"/>
        </a:p>
      </dgm:t>
    </dgm:pt>
    <dgm:pt modelId="{F64B895E-045A-47D0-8A20-DBD798CF7225}">
      <dgm:prSet/>
      <dgm:spPr/>
      <dgm:t>
        <a:bodyPr/>
        <a:lstStyle/>
        <a:p>
          <a:r>
            <a:rPr lang="ru-RU" b="1" i="1" smtClean="0">
              <a:solidFill>
                <a:schemeClr val="tx1"/>
              </a:solidFill>
            </a:rPr>
            <a:t>Предок – это древний предшественник по роду</a:t>
          </a:r>
          <a:endParaRPr lang="ru-RU" b="1" i="1" dirty="0" smtClean="0">
            <a:solidFill>
              <a:schemeClr val="tx1"/>
            </a:solidFill>
          </a:endParaRPr>
        </a:p>
      </dgm:t>
    </dgm:pt>
    <dgm:pt modelId="{9D7948F4-8D3D-465F-94D2-0940E77D48BE}" type="parTrans" cxnId="{EB87E176-33B9-42FF-95DF-DB9787DE5EC2}">
      <dgm:prSet/>
      <dgm:spPr/>
      <dgm:t>
        <a:bodyPr/>
        <a:lstStyle/>
        <a:p>
          <a:endParaRPr lang="ru-RU"/>
        </a:p>
      </dgm:t>
    </dgm:pt>
    <dgm:pt modelId="{C8F869A7-D794-4630-9643-D4E9E777067A}" type="sibTrans" cxnId="{EB87E176-33B9-42FF-95DF-DB9787DE5EC2}">
      <dgm:prSet/>
      <dgm:spPr/>
      <dgm:t>
        <a:bodyPr/>
        <a:lstStyle/>
        <a:p>
          <a:endParaRPr lang="ru-RU"/>
        </a:p>
      </dgm:t>
    </dgm:pt>
    <dgm:pt modelId="{40FDFA9F-55C9-4769-AF60-185BB6FE6E5A}" type="pres">
      <dgm:prSet presAssocID="{EF697F72-362D-4989-8B34-E3C3D98729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B1FB8-E1CF-4F05-838A-53DD3A278A09}" type="pres">
      <dgm:prSet presAssocID="{286E848E-582E-4D0B-A8A2-711BD1DE49AE}" presName="parentLin" presStyleCnt="0"/>
      <dgm:spPr/>
    </dgm:pt>
    <dgm:pt modelId="{5D823EE6-052E-4048-9FA5-1C63B6000C76}" type="pres">
      <dgm:prSet presAssocID="{286E848E-582E-4D0B-A8A2-711BD1DE49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79FCE6-56CD-4A24-B3A2-2B282A206DCC}" type="pres">
      <dgm:prSet presAssocID="{286E848E-582E-4D0B-A8A2-711BD1DE49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DD45-4BE7-412A-8DBE-20A33B30F36B}" type="pres">
      <dgm:prSet presAssocID="{286E848E-582E-4D0B-A8A2-711BD1DE49AE}" presName="negativeSpace" presStyleCnt="0"/>
      <dgm:spPr/>
    </dgm:pt>
    <dgm:pt modelId="{F1DC612C-4A6B-4F6C-839B-0C71D972477D}" type="pres">
      <dgm:prSet presAssocID="{286E848E-582E-4D0B-A8A2-711BD1DE49AE}" presName="childText" presStyleLbl="conFgAcc1" presStyleIdx="0" presStyleCnt="3">
        <dgm:presLayoutVars>
          <dgm:bulletEnabled val="1"/>
        </dgm:presLayoutVars>
      </dgm:prSet>
      <dgm:spPr/>
    </dgm:pt>
    <dgm:pt modelId="{6291BD2C-533C-41D2-95A4-78D5BCA6C075}" type="pres">
      <dgm:prSet presAssocID="{21B5612D-0034-4F98-AAD3-C02985982190}" presName="spaceBetweenRectangles" presStyleCnt="0"/>
      <dgm:spPr/>
    </dgm:pt>
    <dgm:pt modelId="{7396677B-1D68-406B-8A49-DC4E73A65996}" type="pres">
      <dgm:prSet presAssocID="{7591DF9C-33A4-41E2-B387-95AFDCDEB134}" presName="parentLin" presStyleCnt="0"/>
      <dgm:spPr/>
    </dgm:pt>
    <dgm:pt modelId="{B25DA350-9DD6-4D34-BC18-7FDD743C5D8B}" type="pres">
      <dgm:prSet presAssocID="{7591DF9C-33A4-41E2-B387-95AFDCDEB1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FB57EE-A121-4091-A1D0-293B19E0E4C0}" type="pres">
      <dgm:prSet presAssocID="{7591DF9C-33A4-41E2-B387-95AFDCDEB1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06190-4CF5-49A3-8C8F-D7B41077F455}" type="pres">
      <dgm:prSet presAssocID="{7591DF9C-33A4-41E2-B387-95AFDCDEB134}" presName="negativeSpace" presStyleCnt="0"/>
      <dgm:spPr/>
    </dgm:pt>
    <dgm:pt modelId="{8A48CD69-690C-4C0B-BE08-CA7068BED147}" type="pres">
      <dgm:prSet presAssocID="{7591DF9C-33A4-41E2-B387-95AFDCDEB134}" presName="childText" presStyleLbl="conFgAcc1" presStyleIdx="1" presStyleCnt="3">
        <dgm:presLayoutVars>
          <dgm:bulletEnabled val="1"/>
        </dgm:presLayoutVars>
      </dgm:prSet>
      <dgm:spPr/>
    </dgm:pt>
    <dgm:pt modelId="{5FAEB417-D692-4771-8484-34F6963AFB1D}" type="pres">
      <dgm:prSet presAssocID="{946FC76E-71D7-4CB2-B5B1-0B16B7C5D1B3}" presName="spaceBetweenRectangles" presStyleCnt="0"/>
      <dgm:spPr/>
    </dgm:pt>
    <dgm:pt modelId="{BF9C6C24-46F8-4A02-A0EE-40F46AD0F0FF}" type="pres">
      <dgm:prSet presAssocID="{F64B895E-045A-47D0-8A20-DBD798CF7225}" presName="parentLin" presStyleCnt="0"/>
      <dgm:spPr/>
    </dgm:pt>
    <dgm:pt modelId="{237AEB14-0B27-42BE-A351-021B20AA5AAA}" type="pres">
      <dgm:prSet presAssocID="{F64B895E-045A-47D0-8A20-DBD798CF722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78D4266-789C-4ECE-BD8F-5334C9E2FD88}" type="pres">
      <dgm:prSet presAssocID="{F64B895E-045A-47D0-8A20-DBD798CF72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48594-3BB2-4673-B50B-0159A954EF9A}" type="pres">
      <dgm:prSet presAssocID="{F64B895E-045A-47D0-8A20-DBD798CF7225}" presName="negativeSpace" presStyleCnt="0"/>
      <dgm:spPr/>
    </dgm:pt>
    <dgm:pt modelId="{AB4B11CD-22A5-46C5-AF7B-65DA027D0CB3}" type="pres">
      <dgm:prSet presAssocID="{F64B895E-045A-47D0-8A20-DBD798CF72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BA681B-293F-4C39-999F-99C24A437A87}" srcId="{EF697F72-362D-4989-8B34-E3C3D9872939}" destId="{7591DF9C-33A4-41E2-B387-95AFDCDEB134}" srcOrd="1" destOrd="0" parTransId="{BCB54DD9-DCEB-486E-8C5C-58A9347DDFC3}" sibTransId="{946FC76E-71D7-4CB2-B5B1-0B16B7C5D1B3}"/>
    <dgm:cxn modelId="{991A6F04-34E8-4CCF-B1F0-1002CB93750D}" type="presOf" srcId="{F64B895E-045A-47D0-8A20-DBD798CF7225}" destId="{778D4266-789C-4ECE-BD8F-5334C9E2FD88}" srcOrd="1" destOrd="0" presId="urn:microsoft.com/office/officeart/2005/8/layout/list1"/>
    <dgm:cxn modelId="{4A286135-0A47-4B53-A9DB-8D9BC4318A74}" type="presOf" srcId="{7591DF9C-33A4-41E2-B387-95AFDCDEB134}" destId="{0CFB57EE-A121-4091-A1D0-293B19E0E4C0}" srcOrd="1" destOrd="0" presId="urn:microsoft.com/office/officeart/2005/8/layout/list1"/>
    <dgm:cxn modelId="{5275641F-57D3-4C8A-A396-99D1F1000A31}" type="presOf" srcId="{7591DF9C-33A4-41E2-B387-95AFDCDEB134}" destId="{B25DA350-9DD6-4D34-BC18-7FDD743C5D8B}" srcOrd="0" destOrd="0" presId="urn:microsoft.com/office/officeart/2005/8/layout/list1"/>
    <dgm:cxn modelId="{DA8A62A3-EB48-40A3-BEF7-2C40E2F663AC}" type="presOf" srcId="{286E848E-582E-4D0B-A8A2-711BD1DE49AE}" destId="{5D823EE6-052E-4048-9FA5-1C63B6000C76}" srcOrd="0" destOrd="0" presId="urn:microsoft.com/office/officeart/2005/8/layout/list1"/>
    <dgm:cxn modelId="{0A0B8BCC-1A9D-4B59-AA03-95041023F342}" type="presOf" srcId="{F64B895E-045A-47D0-8A20-DBD798CF7225}" destId="{237AEB14-0B27-42BE-A351-021B20AA5AAA}" srcOrd="0" destOrd="0" presId="urn:microsoft.com/office/officeart/2005/8/layout/list1"/>
    <dgm:cxn modelId="{EB87E176-33B9-42FF-95DF-DB9787DE5EC2}" srcId="{EF697F72-362D-4989-8B34-E3C3D9872939}" destId="{F64B895E-045A-47D0-8A20-DBD798CF7225}" srcOrd="2" destOrd="0" parTransId="{9D7948F4-8D3D-465F-94D2-0940E77D48BE}" sibTransId="{C8F869A7-D794-4630-9643-D4E9E777067A}"/>
    <dgm:cxn modelId="{E6ACB111-F51D-40E3-B328-889244C28A20}" type="presOf" srcId="{286E848E-582E-4D0B-A8A2-711BD1DE49AE}" destId="{5E79FCE6-56CD-4A24-B3A2-2B282A206DCC}" srcOrd="1" destOrd="0" presId="urn:microsoft.com/office/officeart/2005/8/layout/list1"/>
    <dgm:cxn modelId="{BB7EA938-E5D7-4A93-A1F6-A14DA9F78C77}" srcId="{EF697F72-362D-4989-8B34-E3C3D9872939}" destId="{286E848E-582E-4D0B-A8A2-711BD1DE49AE}" srcOrd="0" destOrd="0" parTransId="{9DFC6CEC-AC7B-47EE-96DE-33422F3A07F7}" sibTransId="{21B5612D-0034-4F98-AAD3-C02985982190}"/>
    <dgm:cxn modelId="{F3B6129E-B87B-4CDF-AAF3-6D1D5FC3F141}" type="presOf" srcId="{EF697F72-362D-4989-8B34-E3C3D9872939}" destId="{40FDFA9F-55C9-4769-AF60-185BB6FE6E5A}" srcOrd="0" destOrd="0" presId="urn:microsoft.com/office/officeart/2005/8/layout/list1"/>
    <dgm:cxn modelId="{85133625-4167-4A9D-AFA0-DF23781B6330}" type="presParOf" srcId="{40FDFA9F-55C9-4769-AF60-185BB6FE6E5A}" destId="{188B1FB8-E1CF-4F05-838A-53DD3A278A09}" srcOrd="0" destOrd="0" presId="urn:microsoft.com/office/officeart/2005/8/layout/list1"/>
    <dgm:cxn modelId="{677AD96D-56ED-4986-9FBE-45EB3467B903}" type="presParOf" srcId="{188B1FB8-E1CF-4F05-838A-53DD3A278A09}" destId="{5D823EE6-052E-4048-9FA5-1C63B6000C76}" srcOrd="0" destOrd="0" presId="urn:microsoft.com/office/officeart/2005/8/layout/list1"/>
    <dgm:cxn modelId="{A87E39FE-5A4A-47B5-8952-CC3F3AB39E48}" type="presParOf" srcId="{188B1FB8-E1CF-4F05-838A-53DD3A278A09}" destId="{5E79FCE6-56CD-4A24-B3A2-2B282A206DCC}" srcOrd="1" destOrd="0" presId="urn:microsoft.com/office/officeart/2005/8/layout/list1"/>
    <dgm:cxn modelId="{64807CDE-3767-44B3-A99C-55C21E115689}" type="presParOf" srcId="{40FDFA9F-55C9-4769-AF60-185BB6FE6E5A}" destId="{7300DD45-4BE7-412A-8DBE-20A33B30F36B}" srcOrd="1" destOrd="0" presId="urn:microsoft.com/office/officeart/2005/8/layout/list1"/>
    <dgm:cxn modelId="{5976A4D2-9081-4A5B-8BD0-07C05F38CBA7}" type="presParOf" srcId="{40FDFA9F-55C9-4769-AF60-185BB6FE6E5A}" destId="{F1DC612C-4A6B-4F6C-839B-0C71D972477D}" srcOrd="2" destOrd="0" presId="urn:microsoft.com/office/officeart/2005/8/layout/list1"/>
    <dgm:cxn modelId="{EFC7D2A1-F77B-4DDD-8830-3AD529AFF234}" type="presParOf" srcId="{40FDFA9F-55C9-4769-AF60-185BB6FE6E5A}" destId="{6291BD2C-533C-41D2-95A4-78D5BCA6C075}" srcOrd="3" destOrd="0" presId="urn:microsoft.com/office/officeart/2005/8/layout/list1"/>
    <dgm:cxn modelId="{15251EAB-A262-4FCD-A525-C6789C3BE99F}" type="presParOf" srcId="{40FDFA9F-55C9-4769-AF60-185BB6FE6E5A}" destId="{7396677B-1D68-406B-8A49-DC4E73A65996}" srcOrd="4" destOrd="0" presId="urn:microsoft.com/office/officeart/2005/8/layout/list1"/>
    <dgm:cxn modelId="{8BA68862-F6FD-479B-8B6F-15DD5F782E8F}" type="presParOf" srcId="{7396677B-1D68-406B-8A49-DC4E73A65996}" destId="{B25DA350-9DD6-4D34-BC18-7FDD743C5D8B}" srcOrd="0" destOrd="0" presId="urn:microsoft.com/office/officeart/2005/8/layout/list1"/>
    <dgm:cxn modelId="{114C8F3A-CC8A-4454-80B9-DA18C8E5729B}" type="presParOf" srcId="{7396677B-1D68-406B-8A49-DC4E73A65996}" destId="{0CFB57EE-A121-4091-A1D0-293B19E0E4C0}" srcOrd="1" destOrd="0" presId="urn:microsoft.com/office/officeart/2005/8/layout/list1"/>
    <dgm:cxn modelId="{FF48F5B8-60DF-4377-98AA-EC7136E7F1A8}" type="presParOf" srcId="{40FDFA9F-55C9-4769-AF60-185BB6FE6E5A}" destId="{72606190-4CF5-49A3-8C8F-D7B41077F455}" srcOrd="5" destOrd="0" presId="urn:microsoft.com/office/officeart/2005/8/layout/list1"/>
    <dgm:cxn modelId="{0419DED8-EF05-40CE-9823-8A2A20235DED}" type="presParOf" srcId="{40FDFA9F-55C9-4769-AF60-185BB6FE6E5A}" destId="{8A48CD69-690C-4C0B-BE08-CA7068BED147}" srcOrd="6" destOrd="0" presId="urn:microsoft.com/office/officeart/2005/8/layout/list1"/>
    <dgm:cxn modelId="{6B68E0C4-436A-4662-829C-1E5F3FE78264}" type="presParOf" srcId="{40FDFA9F-55C9-4769-AF60-185BB6FE6E5A}" destId="{5FAEB417-D692-4771-8484-34F6963AFB1D}" srcOrd="7" destOrd="0" presId="urn:microsoft.com/office/officeart/2005/8/layout/list1"/>
    <dgm:cxn modelId="{37D5334C-BEED-4475-8A4E-035A75AFD17F}" type="presParOf" srcId="{40FDFA9F-55C9-4769-AF60-185BB6FE6E5A}" destId="{BF9C6C24-46F8-4A02-A0EE-40F46AD0F0FF}" srcOrd="8" destOrd="0" presId="urn:microsoft.com/office/officeart/2005/8/layout/list1"/>
    <dgm:cxn modelId="{546AD95A-79F7-43A1-9AF8-B61B07128865}" type="presParOf" srcId="{BF9C6C24-46F8-4A02-A0EE-40F46AD0F0FF}" destId="{237AEB14-0B27-42BE-A351-021B20AA5AAA}" srcOrd="0" destOrd="0" presId="urn:microsoft.com/office/officeart/2005/8/layout/list1"/>
    <dgm:cxn modelId="{181B34A0-5A50-4A95-9CF3-C8D53CCC3D98}" type="presParOf" srcId="{BF9C6C24-46F8-4A02-A0EE-40F46AD0F0FF}" destId="{778D4266-789C-4ECE-BD8F-5334C9E2FD88}" srcOrd="1" destOrd="0" presId="urn:microsoft.com/office/officeart/2005/8/layout/list1"/>
    <dgm:cxn modelId="{DA137814-003A-4ADC-9975-ED65DB1F19F5}" type="presParOf" srcId="{40FDFA9F-55C9-4769-AF60-185BB6FE6E5A}" destId="{DB648594-3BB2-4673-B50B-0159A954EF9A}" srcOrd="9" destOrd="0" presId="urn:microsoft.com/office/officeart/2005/8/layout/list1"/>
    <dgm:cxn modelId="{7FF93F09-D7D2-4F8D-A207-CF398033CF6F}" type="presParOf" srcId="{40FDFA9F-55C9-4769-AF60-185BB6FE6E5A}" destId="{AB4B11CD-22A5-46C5-AF7B-65DA027D0C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DC612C-4A6B-4F6C-839B-0C71D972477D}">
      <dsp:nvSpPr>
        <dsp:cNvPr id="0" name=""/>
        <dsp:cNvSpPr/>
      </dsp:nvSpPr>
      <dsp:spPr>
        <a:xfrm>
          <a:off x="0" y="938595"/>
          <a:ext cx="78482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9FCE6-56CD-4A24-B3A2-2B282A206DCC}">
      <dsp:nvSpPr>
        <dsp:cNvPr id="0" name=""/>
        <dsp:cNvSpPr/>
      </dsp:nvSpPr>
      <dsp:spPr>
        <a:xfrm>
          <a:off x="392411" y="540075"/>
          <a:ext cx="5493758" cy="7970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51" tIns="0" rIns="207651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Родословная – это перечень поколений одного рода</a:t>
          </a:r>
        </a:p>
      </dsp:txBody>
      <dsp:txXfrm>
        <a:off x="392411" y="540075"/>
        <a:ext cx="5493758" cy="797040"/>
      </dsp:txXfrm>
    </dsp:sp>
    <dsp:sp modelId="{8A48CD69-690C-4C0B-BE08-CA7068BED147}">
      <dsp:nvSpPr>
        <dsp:cNvPr id="0" name=""/>
        <dsp:cNvSpPr/>
      </dsp:nvSpPr>
      <dsp:spPr>
        <a:xfrm>
          <a:off x="0" y="2163316"/>
          <a:ext cx="78482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B57EE-A121-4091-A1D0-293B19E0E4C0}">
      <dsp:nvSpPr>
        <dsp:cNvPr id="0" name=""/>
        <dsp:cNvSpPr/>
      </dsp:nvSpPr>
      <dsp:spPr>
        <a:xfrm>
          <a:off x="392411" y="1764796"/>
          <a:ext cx="5493758" cy="797040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51" tIns="0" rIns="207651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Род – ряд поколений, происходящих от одного предка</a:t>
          </a:r>
          <a:endParaRPr lang="ru-RU" sz="2700" b="1" i="1" kern="1200" dirty="0">
            <a:solidFill>
              <a:schemeClr val="tx1"/>
            </a:solidFill>
          </a:endParaRPr>
        </a:p>
      </dsp:txBody>
      <dsp:txXfrm>
        <a:off x="392411" y="1764796"/>
        <a:ext cx="5493758" cy="797040"/>
      </dsp:txXfrm>
    </dsp:sp>
    <dsp:sp modelId="{AB4B11CD-22A5-46C5-AF7B-65DA027D0CB3}">
      <dsp:nvSpPr>
        <dsp:cNvPr id="0" name=""/>
        <dsp:cNvSpPr/>
      </dsp:nvSpPr>
      <dsp:spPr>
        <a:xfrm>
          <a:off x="0" y="3388036"/>
          <a:ext cx="78482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D4266-789C-4ECE-BD8F-5334C9E2FD88}">
      <dsp:nvSpPr>
        <dsp:cNvPr id="0" name=""/>
        <dsp:cNvSpPr/>
      </dsp:nvSpPr>
      <dsp:spPr>
        <a:xfrm>
          <a:off x="392411" y="2989516"/>
          <a:ext cx="5493758" cy="797040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51" tIns="0" rIns="207651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smtClean="0">
              <a:solidFill>
                <a:schemeClr val="tx1"/>
              </a:solidFill>
            </a:rPr>
            <a:t>Предок – это древний предшественник по роду</a:t>
          </a:r>
          <a:endParaRPr lang="ru-RU" sz="2700" b="1" i="1" kern="1200" dirty="0" smtClean="0">
            <a:solidFill>
              <a:schemeClr val="tx1"/>
            </a:solidFill>
          </a:endParaRPr>
        </a:p>
      </dsp:txBody>
      <dsp:txXfrm>
        <a:off x="392411" y="2989516"/>
        <a:ext cx="5493758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D462-E56E-41F7-8832-B47E8AC97A1E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95C0E-F6EB-49CB-8722-D1A6BBBAD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935BD1-3397-47A0-8146-B82E5CEF4AA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.docx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61048"/>
            <a:ext cx="4176464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О.А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МДОУ «Детский сад «Улыбка»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п.Суксун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1772816"/>
            <a:ext cx="61926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50800"/>
                <a:solidFill>
                  <a:srgbClr val="8E0000"/>
                </a:solidFill>
                <a:ea typeface="+mj-ea"/>
                <a:cs typeface="+mj-cs"/>
              </a:rPr>
              <a:t>«Генеалогическое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50800"/>
                <a:solidFill>
                  <a:srgbClr val="8E0000"/>
                </a:solidFill>
                <a:ea typeface="+mj-ea"/>
                <a:cs typeface="+mj-cs"/>
              </a:rPr>
              <a:t>д</a:t>
            </a:r>
            <a:r>
              <a:rPr kumimoji="0" lang="ru-RU" sz="5400" b="1" u="none" strike="noStrike" kern="1200" normalizeH="0" baseline="0" noProof="0" dirty="0" err="1" smtClean="0">
                <a:ln w="50800"/>
                <a:solidFill>
                  <a:srgbClr val="8E0000"/>
                </a:solidFill>
                <a:uLnTx/>
                <a:uFillTx/>
                <a:ea typeface="+mj-ea"/>
                <a:cs typeface="+mj-cs"/>
              </a:rPr>
              <a:t>рево</a:t>
            </a:r>
            <a:r>
              <a:rPr kumimoji="0" lang="ru-RU" sz="5400" b="1" u="none" strike="noStrike" kern="1200" normalizeH="0" baseline="0" noProof="0" dirty="0" smtClean="0">
                <a:ln w="50800"/>
                <a:solidFill>
                  <a:srgbClr val="8E0000"/>
                </a:solidFill>
                <a:uLnTx/>
                <a:uFillTx/>
                <a:ea typeface="+mj-ea"/>
                <a:cs typeface="+mj-cs"/>
              </a:rPr>
              <a:t> семьи»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5661248"/>
            <a:ext cx="46085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Социальная технология </a:t>
            </a:r>
          </a:p>
          <a:p>
            <a:pPr algn="ctr"/>
            <a:r>
              <a:rPr lang="ru-RU" b="1" dirty="0" smtClean="0"/>
              <a:t>«Родовая книга» - </a:t>
            </a:r>
            <a:r>
              <a:rPr lang="ru-RU" b="1" dirty="0" err="1" smtClean="0"/>
              <a:t>Е.В.Бачева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22612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Семейное древо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3"/>
            <a:ext cx="7920880" cy="52565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Чудесное дерево есть у меня.</a:t>
            </a:r>
            <a:br>
              <a:rPr lang="ru-RU" sz="1800" dirty="0" smtClean="0"/>
            </a:br>
            <a:r>
              <a:rPr lang="ru-RU" sz="1800" dirty="0" smtClean="0"/>
              <a:t>Оно мне — семья,</a:t>
            </a:r>
            <a:br>
              <a:rPr lang="ru-RU" sz="1800" dirty="0" smtClean="0"/>
            </a:br>
            <a:r>
              <a:rPr lang="ru-RU" sz="1800" dirty="0" smtClean="0"/>
              <a:t>И оно мне — родня.</a:t>
            </a:r>
            <a:br>
              <a:rPr lang="ru-RU" sz="1800" dirty="0" smtClean="0"/>
            </a:br>
            <a:r>
              <a:rPr lang="ru-RU" sz="1800" dirty="0" smtClean="0"/>
              <a:t>На дереве этом</a:t>
            </a:r>
            <a:br>
              <a:rPr lang="ru-RU" sz="1800" dirty="0" smtClean="0"/>
            </a:br>
            <a:r>
              <a:rPr lang="ru-RU" sz="1800" dirty="0" smtClean="0"/>
              <a:t>До старческих лет</a:t>
            </a:r>
            <a:br>
              <a:rPr lang="ru-RU" sz="1800" dirty="0" smtClean="0"/>
            </a:br>
            <a:r>
              <a:rPr lang="ru-RU" sz="1800" dirty="0" smtClean="0"/>
              <a:t>Гнездился мой прадед,</a:t>
            </a:r>
            <a:br>
              <a:rPr lang="ru-RU" sz="1800" dirty="0" smtClean="0"/>
            </a:br>
            <a:r>
              <a:rPr lang="ru-RU" sz="1800" dirty="0" smtClean="0"/>
              <a:t>А также мой дед.</a:t>
            </a:r>
            <a:br>
              <a:rPr lang="ru-RU" sz="1800" dirty="0" smtClean="0"/>
            </a:br>
            <a:r>
              <a:rPr lang="ru-RU" sz="1800" dirty="0" smtClean="0"/>
              <a:t>Мой папа</a:t>
            </a:r>
            <a:br>
              <a:rPr lang="ru-RU" sz="1800" dirty="0" smtClean="0"/>
            </a:br>
            <a:r>
              <a:rPr lang="ru-RU" sz="1800" dirty="0" smtClean="0"/>
              <a:t>На нем научился взлетать</a:t>
            </a:r>
            <a:br>
              <a:rPr lang="ru-RU" sz="1800" dirty="0" smtClean="0"/>
            </a:br>
            <a:r>
              <a:rPr lang="ru-RU" sz="1800" dirty="0" smtClean="0"/>
              <a:t>И смог настоящею птицею стать!</a:t>
            </a:r>
            <a:br>
              <a:rPr lang="ru-RU" sz="1800" dirty="0" smtClean="0"/>
            </a:br>
            <a:r>
              <a:rPr lang="ru-RU" sz="1800" dirty="0" smtClean="0"/>
              <a:t>И, как в колыбели,</a:t>
            </a:r>
            <a:br>
              <a:rPr lang="ru-RU" sz="1800" dirty="0" smtClean="0"/>
            </a:br>
            <a:r>
              <a:rPr lang="ru-RU" sz="1800" dirty="0" smtClean="0"/>
              <a:t>Со мной</a:t>
            </a:r>
            <a:br>
              <a:rPr lang="ru-RU" sz="1800" dirty="0" smtClean="0"/>
            </a:br>
            <a:r>
              <a:rPr lang="ru-RU" sz="1800" dirty="0" smtClean="0"/>
              <a:t>До утра</a:t>
            </a:r>
            <a:br>
              <a:rPr lang="ru-RU" sz="1800" dirty="0" smtClean="0"/>
            </a:br>
            <a:r>
              <a:rPr lang="ru-RU" sz="1800" dirty="0" smtClean="0"/>
              <a:t>На дереве этом</a:t>
            </a:r>
            <a:br>
              <a:rPr lang="ru-RU" sz="1800" dirty="0" smtClean="0"/>
            </a:br>
            <a:r>
              <a:rPr lang="ru-RU" sz="1800" dirty="0" smtClean="0"/>
              <a:t>Качались ветра.</a:t>
            </a:r>
            <a:br>
              <a:rPr lang="ru-RU" sz="1800" dirty="0" smtClean="0"/>
            </a:br>
            <a:r>
              <a:rPr lang="ru-RU" sz="1800" dirty="0" smtClean="0"/>
              <a:t>А листья трезвонили,</a:t>
            </a:r>
            <a:br>
              <a:rPr lang="ru-RU" sz="1800" dirty="0" smtClean="0"/>
            </a:br>
            <a:r>
              <a:rPr lang="ru-RU" sz="1800" dirty="0" smtClean="0"/>
              <a:t>Как бубенцы,</a:t>
            </a:r>
            <a:br>
              <a:rPr lang="ru-RU" sz="1800" dirty="0" smtClean="0"/>
            </a:br>
            <a:r>
              <a:rPr lang="ru-RU" sz="1800" dirty="0" smtClean="0"/>
              <a:t>Когда у меня</a:t>
            </a:r>
            <a:br>
              <a:rPr lang="ru-RU" sz="1800" dirty="0" smtClean="0"/>
            </a:br>
            <a:r>
              <a:rPr lang="ru-RU" sz="1800" dirty="0" smtClean="0"/>
              <a:t>Появились </a:t>
            </a:r>
            <a:r>
              <a:rPr lang="ru-RU" sz="1800" dirty="0" smtClean="0"/>
              <a:t>птенцы…</a:t>
            </a:r>
          </a:p>
          <a:p>
            <a:pPr algn="r">
              <a:buNone/>
            </a:pPr>
            <a:r>
              <a:rPr lang="ru-RU" sz="1800" dirty="0" smtClean="0"/>
              <a:t>Г.Дядина</a:t>
            </a:r>
            <a:endParaRPr lang="ru-RU" sz="1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rgbClr val="FFFFCC"/>
              </a:buClr>
            </a:pPr>
            <a:endParaRPr lang="ru-RU" sz="3600" b="1" dirty="0" smtClean="0"/>
          </a:p>
          <a:p>
            <a:pPr marL="609600" indent="-609600" algn="ctr">
              <a:buClr>
                <a:srgbClr val="FFFFCC"/>
              </a:buClr>
            </a:pPr>
            <a:r>
              <a:rPr lang="ru-RU" sz="3600" b="1" dirty="0" smtClean="0"/>
              <a:t>«Народная мудрость гласит:</a:t>
            </a:r>
          </a:p>
          <a:p>
            <a:pPr marL="609600" indent="-609600" algn="ctr">
              <a:buClr>
                <a:srgbClr val="FFFFCC"/>
              </a:buClr>
            </a:pPr>
            <a:r>
              <a:rPr lang="ru-RU" sz="3600" b="1" dirty="0" smtClean="0">
                <a:solidFill>
                  <a:srgbClr val="C00000"/>
                </a:solidFill>
              </a:rPr>
              <a:t>«Без корня и полынь не растет»</a:t>
            </a:r>
          </a:p>
          <a:p>
            <a:pPr marL="609600" indent="-609600" algn="ctr">
              <a:buClr>
                <a:srgbClr val="FFFFCC"/>
              </a:buClr>
            </a:pPr>
            <a:r>
              <a:rPr lang="ru-RU" sz="3600" b="1" dirty="0" smtClean="0"/>
              <a:t>Незнание своей родословной – это</a:t>
            </a:r>
          </a:p>
          <a:p>
            <a:pPr marL="609600" indent="-609600" algn="ctr">
              <a:buClr>
                <a:srgbClr val="FFFFCC"/>
              </a:buClr>
            </a:pPr>
            <a:r>
              <a:rPr lang="ru-RU" sz="3600" b="1" dirty="0" smtClean="0"/>
              <a:t>    неуважение к своим корням.</a:t>
            </a:r>
          </a:p>
          <a:p>
            <a:pPr marL="609600" indent="-609600" algn="ctr">
              <a:buClr>
                <a:srgbClr val="FFFFCC"/>
              </a:buClr>
            </a:pPr>
            <a:r>
              <a:rPr lang="ru-RU" sz="3600" b="1" dirty="0" smtClean="0">
                <a:solidFill>
                  <a:srgbClr val="8A0000"/>
                </a:solidFill>
              </a:rPr>
              <a:t>«Неуважение к предкам есть первый признак безнравственности»</a:t>
            </a:r>
            <a:r>
              <a:rPr lang="ru-RU" sz="3600" b="1" dirty="0" smtClean="0"/>
              <a:t>			</a:t>
            </a:r>
          </a:p>
          <a:p>
            <a:pPr marL="609600" indent="-609600" algn="ctr">
              <a:buClr>
                <a:srgbClr val="FFFFCC"/>
              </a:buClr>
            </a:pPr>
            <a:r>
              <a:rPr lang="ru-RU" sz="3600" b="1" i="1" dirty="0" smtClean="0"/>
              <a:t>                                 А.С.Пушкин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684213" y="404813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</a:t>
            </a:r>
            <a:endParaRPr lang="ru-RU" sz="2000" b="1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1137">
            <a:off x="273050" y="552450"/>
            <a:ext cx="28733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39552" y="4149080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r>
              <a:rPr lang="ru-RU" b="1" dirty="0" smtClean="0"/>
              <a:t>Цель: </a:t>
            </a:r>
            <a:r>
              <a:rPr lang="ru-RU" dirty="0" smtClean="0"/>
              <a:t>Способствовать  формированию родительской позиции. Содействовать возрождению традиций семейного воспитания.</a:t>
            </a:r>
          </a:p>
          <a:p>
            <a:r>
              <a:rPr lang="ru-RU" b="1" dirty="0" smtClean="0"/>
              <a:t> </a:t>
            </a:r>
            <a:r>
              <a:rPr lang="ru-RU" dirty="0"/>
              <a:t>Формировать умение </a:t>
            </a:r>
            <a:r>
              <a:rPr lang="ru-RU" dirty="0" smtClean="0"/>
              <a:t>совместно  с детьми составлять родословную, </a:t>
            </a:r>
            <a:r>
              <a:rPr lang="ru-RU" dirty="0"/>
              <a:t>устанавливать родственные </a:t>
            </a:r>
            <a:r>
              <a:rPr lang="ru-RU" dirty="0" smtClean="0"/>
              <a:t>связи.</a:t>
            </a:r>
            <a:endParaRPr lang="ru-RU" dirty="0"/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492375"/>
            <a:ext cx="3082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8640"/>
            <a:ext cx="27368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60648"/>
            <a:ext cx="2655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 descr="C:\Documents and Settings\Admin\Рабочий стол\DSC073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4" y="2354262"/>
            <a:ext cx="3009503" cy="195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Admin\Desktop\с октября 2016г\фото с октября 2016г\выставки\DSC073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37112"/>
            <a:ext cx="3024336" cy="2129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такое родословная?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4213" y="1700808"/>
          <a:ext cx="784822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www.metod-kopilka.ru/images/doc/42/37154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составления родословного древа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vidy_dreva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5862">
            <a:off x="666266" y="1397677"/>
            <a:ext cx="4364167" cy="2765919"/>
          </a:xfrm>
          <a:prstGeom prst="rect">
            <a:avLst/>
          </a:prstGeom>
        </p:spPr>
      </p:pic>
      <p:pic>
        <p:nvPicPr>
          <p:cNvPr id="5" name="Рисунок 4" descr="vidy_dreva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7442">
            <a:off x="4066164" y="3209419"/>
            <a:ext cx="4348150" cy="2834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88598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 наследования: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 ветвь и боковая ветвь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584" y="2924944"/>
            <a:ext cx="2880320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Цепочка        включает, вас, ваших родителей, их родителей </a:t>
            </a:r>
          </a:p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 д.</a:t>
            </a:r>
          </a:p>
        </p:txBody>
      </p:sp>
      <p:sp>
        <p:nvSpPr>
          <p:cNvPr id="5" name="Овал 4"/>
          <p:cNvSpPr/>
          <p:nvPr/>
        </p:nvSpPr>
        <p:spPr>
          <a:xfrm>
            <a:off x="4860032" y="2996952"/>
            <a:ext cx="3456384" cy="3240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учитывает ваших братьев и   сестер, племянников</a:t>
            </a:r>
          </a:p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 д.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1277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Прямая ветвь                    Боковая ветвь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588224" y="2060848"/>
            <a:ext cx="28803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051720" y="1988840"/>
            <a:ext cx="28803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Простейшая схема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Генеалогического древа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моя сх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972" y="1484784"/>
            <a:ext cx="7237748" cy="502118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Практическая часть</a:t>
            </a:r>
            <a:endParaRPr lang="ru-RU" sz="2800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1785938" cy="142875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96752"/>
            <a:ext cx="1785938" cy="1632347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628800"/>
            <a:ext cx="1785938" cy="1660922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636912"/>
            <a:ext cx="1785938" cy="172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1" y="3284984"/>
            <a:ext cx="230302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64088" y="3717032"/>
          <a:ext cx="3079948" cy="2833205"/>
        </p:xfrm>
        <a:graphic>
          <a:graphicData uri="http://schemas.openxmlformats.org/presentationml/2006/ole">
            <p:oleObj spid="_x0000_s1027" name="Документ" r:id="rId8" imgW="7311832" imgH="6725763" progId="Word.Document.12">
              <p:embed/>
            </p:oleObj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171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Слайд 1</vt:lpstr>
      <vt:lpstr>Слайд 2</vt:lpstr>
      <vt:lpstr>Слайд 3</vt:lpstr>
      <vt:lpstr>Что такое родословная?</vt:lpstr>
      <vt:lpstr>Слайд 5</vt:lpstr>
      <vt:lpstr>Методы составления родословного древа</vt:lpstr>
      <vt:lpstr>Линии наследования:  прямая ветвь и боковая ветвь </vt:lpstr>
      <vt:lpstr>Простейшая схема  Генеалогического древа</vt:lpstr>
      <vt:lpstr>Практическая часть</vt:lpstr>
      <vt:lpstr>Семейное древо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Admin</cp:lastModifiedBy>
  <cp:revision>76</cp:revision>
  <dcterms:created xsi:type="dcterms:W3CDTF">2017-11-04T17:25:44Z</dcterms:created>
  <dcterms:modified xsi:type="dcterms:W3CDTF">2018-08-27T18:25:14Z</dcterms:modified>
</cp:coreProperties>
</file>