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1340768"/>
            <a:ext cx="61926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algn="ctr"/>
            <a:endParaRPr lang="ru-RU" sz="3200" dirty="0">
              <a:solidFill>
                <a:srgbClr val="A50021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A50021"/>
                </a:solidFill>
                <a:latin typeface="Comic Sans MS" pitchFamily="66" charset="0"/>
              </a:rPr>
              <a:t>«Коврики для развития мелкой моторики»</a:t>
            </a:r>
          </a:p>
          <a:p>
            <a:pPr algn="ctr"/>
            <a:r>
              <a:rPr lang="ru-RU" sz="3200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A50021"/>
                </a:solidFill>
                <a:latin typeface="Comic Sans MS" pitchFamily="66" charset="0"/>
              </a:rPr>
              <a:t>детей раннего возраста </a:t>
            </a:r>
          </a:p>
          <a:p>
            <a:pPr algn="ctr"/>
            <a:r>
              <a:rPr lang="ru-RU" sz="3200" dirty="0">
                <a:solidFill>
                  <a:srgbClr val="A50021"/>
                </a:solidFill>
                <a:latin typeface="Comic Sans MS" pitchFamily="66" charset="0"/>
              </a:rPr>
              <a:t>г</a:t>
            </a:r>
            <a:r>
              <a:rPr lang="ru-RU" sz="3200" dirty="0" smtClean="0">
                <a:solidFill>
                  <a:srgbClr val="A50021"/>
                </a:solidFill>
                <a:latin typeface="Comic Sans MS" pitchFamily="66" charset="0"/>
              </a:rPr>
              <a:t>руппа «Сказка»</a:t>
            </a:r>
          </a:p>
          <a:p>
            <a:endParaRPr lang="ru-RU" sz="3200" dirty="0">
              <a:solidFill>
                <a:srgbClr val="A50021"/>
              </a:solidFill>
              <a:latin typeface="Comic Sans MS" pitchFamily="66" charset="0"/>
            </a:endParaRP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>
                <a:latin typeface="Comic Sans MS" pitchFamily="66" charset="0"/>
              </a:rPr>
              <a:t>Воспитатель </a:t>
            </a:r>
            <a:r>
              <a:rPr lang="ru-RU" dirty="0" smtClean="0">
                <a:latin typeface="Comic Sans MS" pitchFamily="66" charset="0"/>
              </a:rPr>
              <a:t>1 квалификационной категории</a:t>
            </a:r>
            <a:r>
              <a:rPr lang="ru-RU" dirty="0" smtClean="0">
                <a:latin typeface="Comic Sans MS" pitchFamily="66" charset="0"/>
              </a:rPr>
              <a:t>:.</a:t>
            </a:r>
            <a:endParaRPr lang="ru-RU" dirty="0" smtClean="0">
              <a:latin typeface="Comic Sans MS" pitchFamily="66" charset="0"/>
            </a:endParaRPr>
          </a:p>
          <a:p>
            <a:pPr algn="r"/>
            <a:r>
              <a:rPr lang="ru-RU" dirty="0" smtClean="0">
                <a:latin typeface="Comic Sans MS" pitchFamily="66" charset="0"/>
              </a:rPr>
              <a:t>Беляевских Т.А.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5376714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628800"/>
            <a:ext cx="5400600" cy="46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3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68760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1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924" y="134076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916832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СПАСИБО ЗА ВНИМАНИЕ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1538" y="1785926"/>
            <a:ext cx="6858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Comic Sans MS" pitchFamily="66" charset="0"/>
              </a:rPr>
              <a:t>Цель: </a:t>
            </a:r>
          </a:p>
          <a:p>
            <a:r>
              <a:rPr lang="ru-RU" sz="3200" dirty="0" smtClean="0">
                <a:solidFill>
                  <a:srgbClr val="A50021"/>
                </a:solidFill>
                <a:latin typeface="Comic Sans MS" pitchFamily="66" charset="0"/>
              </a:rPr>
              <a:t>- формирование познавательной активности, заинтересованности, побуждение к самостоятельности и экспериментированию с дидактическими материалами, развитие мелкой моторики </a:t>
            </a:r>
            <a:endParaRPr lang="ru-RU" sz="3200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9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5076056" cy="3807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2"/>
            <a:ext cx="5532107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659718"/>
            <a:ext cx="6595004" cy="49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8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8"/>
            <a:ext cx="6408712" cy="480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72816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0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24744"/>
            <a:ext cx="6558475" cy="49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2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8" r="5816" b="3691"/>
          <a:stretch>
            <a:fillRect/>
          </a:stretch>
        </p:blipFill>
        <p:spPr>
          <a:xfrm>
            <a:off x="1357290" y="1124744"/>
            <a:ext cx="5857916" cy="51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6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2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2736"/>
            <a:ext cx="6007878" cy="50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Дом</cp:lastModifiedBy>
  <cp:revision>10</cp:revision>
  <dcterms:created xsi:type="dcterms:W3CDTF">2016-11-30T07:45:35Z</dcterms:created>
  <dcterms:modified xsi:type="dcterms:W3CDTF">2020-11-26T11:01:08Z</dcterms:modified>
</cp:coreProperties>
</file>