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735763" cy="9799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03648" y="1340768"/>
            <a:ext cx="619268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 smtClean="0">
              <a:solidFill>
                <a:srgbClr val="A50021"/>
              </a:solidFill>
              <a:latin typeface="Comic Sans MS" pitchFamily="66" charset="0"/>
            </a:endParaRPr>
          </a:p>
          <a:p>
            <a:pPr algn="ctr"/>
            <a:endParaRPr lang="ru-RU" sz="3200" dirty="0">
              <a:solidFill>
                <a:srgbClr val="A50021"/>
              </a:solidFill>
              <a:latin typeface="Comic Sans MS" pitchFamily="66" charset="0"/>
            </a:endParaRPr>
          </a:p>
          <a:p>
            <a:pPr algn="ctr"/>
            <a:r>
              <a:rPr lang="ru-RU" sz="3200" dirty="0" smtClean="0">
                <a:solidFill>
                  <a:srgbClr val="A50021"/>
                </a:solidFill>
                <a:latin typeface="Comic Sans MS" pitchFamily="66" charset="0"/>
              </a:rPr>
              <a:t>«Коврики для развития мелкой моторики»</a:t>
            </a:r>
          </a:p>
          <a:p>
            <a:pPr algn="ctr"/>
            <a:r>
              <a:rPr lang="ru-RU" sz="3200" dirty="0">
                <a:solidFill>
                  <a:srgbClr val="A50021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solidFill>
                  <a:srgbClr val="A50021"/>
                </a:solidFill>
                <a:latin typeface="Comic Sans MS" pitchFamily="66" charset="0"/>
              </a:rPr>
              <a:t>детей раннего возраста </a:t>
            </a:r>
          </a:p>
          <a:p>
            <a:pPr algn="ctr"/>
            <a:r>
              <a:rPr lang="ru-RU" sz="3200" dirty="0">
                <a:solidFill>
                  <a:srgbClr val="A50021"/>
                </a:solidFill>
                <a:latin typeface="Comic Sans MS" pitchFamily="66" charset="0"/>
              </a:rPr>
              <a:t>г</a:t>
            </a:r>
            <a:r>
              <a:rPr lang="ru-RU" sz="3200" dirty="0" smtClean="0">
                <a:solidFill>
                  <a:srgbClr val="A50021"/>
                </a:solidFill>
                <a:latin typeface="Comic Sans MS" pitchFamily="66" charset="0"/>
              </a:rPr>
              <a:t>руппа «Сказка»</a:t>
            </a:r>
          </a:p>
          <a:p>
            <a:endParaRPr lang="ru-RU" sz="3200" dirty="0">
              <a:solidFill>
                <a:srgbClr val="A50021"/>
              </a:solidFill>
              <a:latin typeface="Comic Sans MS" pitchFamily="66" charset="0"/>
            </a:endParaRPr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dirty="0" smtClean="0">
                <a:latin typeface="Comic Sans MS" pitchFamily="66" charset="0"/>
              </a:rPr>
              <a:t>Воспитатель </a:t>
            </a:r>
            <a:r>
              <a:rPr lang="ru-RU" dirty="0" smtClean="0">
                <a:latin typeface="Comic Sans MS" pitchFamily="66" charset="0"/>
              </a:rPr>
              <a:t>1 квалификационной категории</a:t>
            </a:r>
            <a:r>
              <a:rPr lang="ru-RU" dirty="0" smtClean="0">
                <a:latin typeface="Comic Sans MS" pitchFamily="66" charset="0"/>
              </a:rPr>
              <a:t>:.</a:t>
            </a:r>
            <a:endParaRPr lang="ru-RU" dirty="0" smtClean="0">
              <a:latin typeface="Comic Sans MS" pitchFamily="66" charset="0"/>
            </a:endParaRPr>
          </a:p>
          <a:p>
            <a:pPr algn="r"/>
            <a:r>
              <a:rPr lang="ru-RU" dirty="0" smtClean="0">
                <a:latin typeface="Comic Sans MS" pitchFamily="66" charset="0"/>
              </a:rPr>
              <a:t>Беляевских Т.А.</a:t>
            </a:r>
            <a:endParaRPr lang="ru-RU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6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196752"/>
            <a:ext cx="5376714" cy="46531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1628800"/>
            <a:ext cx="5400600" cy="467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336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268760"/>
            <a:ext cx="6408712" cy="480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913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8924" y="1340768"/>
            <a:ext cx="6156176" cy="461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31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19672" y="1916832"/>
            <a:ext cx="59766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A50021"/>
                </a:solidFill>
                <a:latin typeface="Comic Sans MS" pitchFamily="66" charset="0"/>
              </a:rPr>
              <a:t>СПАСИБО ЗА ВНИМАНИЕ</a:t>
            </a:r>
            <a:endParaRPr lang="ru-RU" sz="72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1538" y="1785926"/>
            <a:ext cx="68580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A50021"/>
                </a:solidFill>
                <a:latin typeface="Comic Sans MS" pitchFamily="66" charset="0"/>
              </a:rPr>
              <a:t>Цель: </a:t>
            </a:r>
          </a:p>
          <a:p>
            <a:r>
              <a:rPr lang="ru-RU" sz="3200" dirty="0" smtClean="0">
                <a:solidFill>
                  <a:srgbClr val="A50021"/>
                </a:solidFill>
                <a:latin typeface="Comic Sans MS" pitchFamily="66" charset="0"/>
              </a:rPr>
              <a:t>- формирование познавательной активности, заинтересованности, побуждение к самостоятельности и экспериментированию с дидактическими материалами, развитие мелкой моторики </a:t>
            </a:r>
            <a:endParaRPr lang="ru-RU" sz="32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399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76672"/>
            <a:ext cx="5076056" cy="38070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556792"/>
            <a:ext cx="5532107" cy="4149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1659718"/>
            <a:ext cx="6595004" cy="4946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485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268760"/>
            <a:ext cx="6552728" cy="491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337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620688"/>
            <a:ext cx="6408712" cy="48065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1772816"/>
            <a:ext cx="6372200" cy="477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0903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124744"/>
            <a:ext cx="6558475" cy="491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222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418" r="5816" b="3691"/>
          <a:stretch>
            <a:fillRect/>
          </a:stretch>
        </p:blipFill>
        <p:spPr>
          <a:xfrm>
            <a:off x="1357290" y="1124744"/>
            <a:ext cx="5857916" cy="517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460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412776"/>
            <a:ext cx="630019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129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052736"/>
            <a:ext cx="6007878" cy="506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74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47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Дом</cp:lastModifiedBy>
  <cp:revision>10</cp:revision>
  <dcterms:created xsi:type="dcterms:W3CDTF">2016-11-30T07:45:35Z</dcterms:created>
  <dcterms:modified xsi:type="dcterms:W3CDTF">2020-11-26T11:01:08Z</dcterms:modified>
</cp:coreProperties>
</file>