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iM3dOU_K6aE/XIFmwauHpQI/AAAAAAAABuI/ZyEz-AZTohcg0Tvykz0U9Z0pHu2SQ9BKACLcBGAs/s1600/8m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4" t="22825" r="30228" b="-3051"/>
          <a:stretch/>
        </p:blipFill>
        <p:spPr>
          <a:xfrm>
            <a:off x="1187623" y="906715"/>
            <a:ext cx="3367087" cy="617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3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31638" r="22465"/>
          <a:stretch/>
        </p:blipFill>
        <p:spPr>
          <a:xfrm>
            <a:off x="1043608" y="1080742"/>
            <a:ext cx="3816424" cy="571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02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5" r="8708"/>
          <a:stretch/>
        </p:blipFill>
        <p:spPr>
          <a:xfrm>
            <a:off x="1452241" y="1052736"/>
            <a:ext cx="3287189" cy="558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7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t="32624" r="28392" b="-1693"/>
          <a:stretch/>
        </p:blipFill>
        <p:spPr>
          <a:xfrm>
            <a:off x="1017979" y="1053620"/>
            <a:ext cx="3536732" cy="579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7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7" t="34576" r="27730"/>
          <a:stretch/>
        </p:blipFill>
        <p:spPr>
          <a:xfrm>
            <a:off x="1026319" y="924677"/>
            <a:ext cx="3528392" cy="564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7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7" t="31638" r="13199"/>
          <a:stretch/>
        </p:blipFill>
        <p:spPr>
          <a:xfrm>
            <a:off x="755575" y="1080742"/>
            <a:ext cx="3799135" cy="557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5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1" t="26893" r="19663"/>
          <a:stretch/>
        </p:blipFill>
        <p:spPr>
          <a:xfrm>
            <a:off x="1157377" y="1052736"/>
            <a:ext cx="3397334" cy="5607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82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t="30056" r="22282"/>
          <a:stretch/>
        </p:blipFill>
        <p:spPr>
          <a:xfrm>
            <a:off x="971599" y="1026498"/>
            <a:ext cx="3583111" cy="57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6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6" t="34125" r="16421"/>
          <a:stretch/>
        </p:blipFill>
        <p:spPr>
          <a:xfrm>
            <a:off x="1043608" y="906979"/>
            <a:ext cx="4032448" cy="579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3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34577" y="-8276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t="27345" r="29840"/>
          <a:stretch/>
        </p:blipFill>
        <p:spPr>
          <a:xfrm>
            <a:off x="1043608" y="933507"/>
            <a:ext cx="3168352" cy="569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.wallhere.com/photos/60/54/tulips_flowers_artificial-1086586.jpg!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1"/>
          <a:stretch/>
        </p:blipFill>
        <p:spPr bwMode="auto">
          <a:xfrm>
            <a:off x="-60780" y="-15138"/>
            <a:ext cx="9178577" cy="6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Мамуля поздравляю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27571" r="18060" b="6440"/>
          <a:stretch/>
        </p:blipFill>
        <p:spPr>
          <a:xfrm>
            <a:off x="899592" y="1008341"/>
            <a:ext cx="3456384" cy="570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6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андрей</cp:lastModifiedBy>
  <cp:revision>3</cp:revision>
  <dcterms:created xsi:type="dcterms:W3CDTF">2021-03-08T03:58:09Z</dcterms:created>
  <dcterms:modified xsi:type="dcterms:W3CDTF">2021-03-08T04:12:04Z</dcterms:modified>
</cp:coreProperties>
</file>