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9" r:id="rId5"/>
    <p:sldId id="278" r:id="rId6"/>
    <p:sldId id="280" r:id="rId7"/>
    <p:sldId id="264" r:id="rId8"/>
    <p:sldId id="28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EC712-11EE-42B8-AB0D-133A39EA056F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75025-83B7-485D-9E1F-2A74FF233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208"/>
          <a:stretch>
            <a:fillRect/>
          </a:stretch>
        </p:blipFill>
        <p:spPr bwMode="auto">
          <a:xfrm>
            <a:off x="-1" y="0"/>
            <a:ext cx="9144001" cy="68205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/>
              <a:t>«ДОБРОСЛОВ»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от музыкального руководителя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4786322"/>
            <a:ext cx="4786346" cy="175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Будина Елена Васильевна Музыкальный руководитель МДОУ «Детский сад Улыбка»  п. Суксун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Как хорошо, что доброта </a:t>
            </a:r>
          </a:p>
          <a:p>
            <a:pPr algn="ctr">
              <a:buNone/>
            </a:pPr>
            <a:r>
              <a:rPr lang="ru-RU" sz="4400" b="1" dirty="0" smtClean="0"/>
              <a:t>Живет на свете вместе с нами.</a:t>
            </a:r>
          </a:p>
          <a:p>
            <a:pPr algn="ctr">
              <a:buNone/>
            </a:pPr>
            <a:r>
              <a:rPr lang="ru-RU" sz="4400" b="1" dirty="0" smtClean="0"/>
              <a:t>Без доброты ты – сирота,</a:t>
            </a:r>
          </a:p>
          <a:p>
            <a:pPr algn="ctr">
              <a:buNone/>
            </a:pPr>
            <a:r>
              <a:rPr lang="ru-RU" sz="4400" b="1" dirty="0" smtClean="0"/>
              <a:t>Без доброты ты – серый камень.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 что же такое ДОБРОТА?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.</a:t>
            </a:r>
            <a:endParaRPr lang="ru-RU" sz="4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48478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/>
              <a:t>Доброта</a:t>
            </a:r>
            <a:r>
              <a:rPr lang="ru-RU" sz="4800" dirty="0"/>
              <a:t> </a:t>
            </a:r>
            <a:r>
              <a:rPr lang="ru-RU" sz="4800" b="1" dirty="0"/>
              <a:t>– </a:t>
            </a:r>
          </a:p>
          <a:p>
            <a:pPr algn="ctr"/>
            <a:r>
              <a:rPr lang="ru-RU" sz="4800" b="1" dirty="0"/>
              <a:t>душевное расположение к людям, благожелательность, отзывчивость,</a:t>
            </a:r>
            <a:r>
              <a:rPr lang="ru-RU" sz="4800" dirty="0"/>
              <a:t> </a:t>
            </a:r>
            <a:r>
              <a:rPr lang="ru-RU" sz="4800" b="1" dirty="0"/>
              <a:t>стремление делать</a:t>
            </a:r>
            <a:r>
              <a:rPr lang="ru-RU" sz="4800" dirty="0"/>
              <a:t> </a:t>
            </a:r>
            <a:r>
              <a:rPr lang="ru-RU" sz="4800" b="1" dirty="0"/>
              <a:t>добро</a:t>
            </a:r>
            <a:r>
              <a:rPr lang="ru-RU" sz="4800" dirty="0"/>
              <a:t> </a:t>
            </a:r>
            <a:r>
              <a:rPr lang="ru-RU" sz="4800" b="1" dirty="0"/>
              <a:t>другим.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97549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8858280" cy="20717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b="1" dirty="0" smtClean="0"/>
              <a:t>Словом можно возвеличить или убить</a:t>
            </a:r>
            <a:endParaRPr lang="ru-RU" sz="6000" b="1" dirty="0"/>
          </a:p>
        </p:txBody>
      </p:sp>
      <p:pic>
        <p:nvPicPr>
          <p:cNvPr id="4" name="Picture 2" descr="G: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357562"/>
            <a:ext cx="4340094" cy="2880000"/>
          </a:xfrm>
          <a:prstGeom prst="rect">
            <a:avLst/>
          </a:prstGeom>
          <a:noFill/>
        </p:spPr>
      </p:pic>
      <p:pic>
        <p:nvPicPr>
          <p:cNvPr id="2051" name="Picture 3" descr="G:\воспитываем-уверенность-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3357562"/>
            <a:ext cx="4317841" cy="28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2000" b="1" dirty="0" smtClean="0"/>
          </a:p>
          <a:p>
            <a:pPr marL="0" indent="0" algn="ctr">
              <a:buNone/>
            </a:pPr>
            <a:r>
              <a:rPr lang="ru-RU" sz="3600" b="1" dirty="0" smtClean="0"/>
              <a:t>Добро </a:t>
            </a:r>
            <a:r>
              <a:rPr lang="ru-RU" sz="3600" b="1" dirty="0"/>
              <a:t>пожаловать!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dirty="0" smtClean="0"/>
              <a:t>В </a:t>
            </a:r>
            <a:r>
              <a:rPr lang="ru-RU" sz="3600" b="1" dirty="0"/>
              <a:t>добрый час!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dirty="0" smtClean="0"/>
              <a:t>В </a:t>
            </a:r>
            <a:r>
              <a:rPr lang="ru-RU" sz="3600" b="1" dirty="0"/>
              <a:t>добрый путь!</a:t>
            </a:r>
            <a:r>
              <a:rPr lang="ru-RU" sz="3600" dirty="0"/>
              <a:t> </a:t>
            </a:r>
            <a:endParaRPr lang="ru-RU" sz="3600" dirty="0" smtClean="0"/>
          </a:p>
          <a:p>
            <a:pPr marL="0" indent="0" algn="ctr">
              <a:buNone/>
            </a:pPr>
            <a:r>
              <a:rPr lang="ru-RU" sz="3600" b="1" dirty="0" smtClean="0"/>
              <a:t>Дать </a:t>
            </a:r>
            <a:r>
              <a:rPr lang="ru-RU" sz="3600" b="1" dirty="0"/>
              <a:t>добро</a:t>
            </a:r>
            <a:r>
              <a:rPr lang="ru-RU" sz="3600" i="1" dirty="0"/>
              <a:t>.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dirty="0"/>
              <a:t>Получить добро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i="1" dirty="0"/>
              <a:t>Спасибо, благодарю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i="1" dirty="0"/>
              <a:t>Здравствуй, привет, как я рад тебя видеть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i="1" dirty="0"/>
              <a:t>Прости, пожалуйста, извини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b="1" i="1" dirty="0"/>
              <a:t>Пожалуйста, будьте добры</a:t>
            </a:r>
            <a:r>
              <a:rPr lang="ru-RU" sz="3600" b="1" dirty="0"/>
              <a:t> 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4304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-29452" y="1"/>
            <a:ext cx="9173451" cy="68614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71420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Дружная </a:t>
            </a:r>
            <a:r>
              <a:rPr lang="ru-RU" b="1" dirty="0"/>
              <a:t>семья – колыбелька добра.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564904"/>
            <a:ext cx="5904656" cy="41764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000" b="1" dirty="0" smtClean="0"/>
          </a:p>
          <a:p>
            <a:endParaRPr lang="ru-RU" sz="3600" dirty="0"/>
          </a:p>
        </p:txBody>
      </p:sp>
      <p:pic>
        <p:nvPicPr>
          <p:cNvPr id="5" name="Рисунок 4" descr="https://lh3.googleusercontent.com/3WgVm2HVJWEfxPDlqs4KADdZgXpKDvWGb7A6Be8mb88KOtxzAXXUNpZHYzZpC1sn12-G=s630-fcrop64=1,00000547ffffeed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4744"/>
            <a:ext cx="9143998" cy="573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2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428604"/>
            <a:ext cx="857256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Добрые сердца это сады, </a:t>
            </a:r>
          </a:p>
          <a:p>
            <a:pPr algn="ctr"/>
            <a:r>
              <a:rPr lang="ru-RU" sz="4400" b="1" dirty="0" smtClean="0"/>
              <a:t>добрые мысли это корни,  добрые слова это цветы, </a:t>
            </a:r>
          </a:p>
          <a:p>
            <a:pPr algn="ctr"/>
            <a:r>
              <a:rPr lang="ru-RU" sz="4400" b="1" dirty="0" smtClean="0"/>
              <a:t>добрые дела это фрукты,  позаботьтесь о своём саде и берегите его от сорняков,  заполните его светом добрых слов и добрых дел.</a:t>
            </a:r>
            <a:r>
              <a:rPr lang="ru-RU" sz="4400" dirty="0" smtClean="0"/>
              <a:t> </a:t>
            </a:r>
          </a:p>
          <a:p>
            <a:pPr algn="r"/>
            <a:r>
              <a:rPr lang="ru-RU" sz="2400" i="1" dirty="0" smtClean="0"/>
              <a:t>Генри </a:t>
            </a:r>
            <a:r>
              <a:rPr lang="ru-RU" sz="2400" i="1" dirty="0" err="1" smtClean="0"/>
              <a:t>Уодсворт</a:t>
            </a:r>
            <a:r>
              <a:rPr lang="ru-RU" sz="2400" i="1" dirty="0" smtClean="0"/>
              <a:t> Лонгфелло.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2c52fc7ac56a4257d282298565d758c2.jpg"/>
          <p:cNvPicPr>
            <a:picLocks noChangeAspect="1" noChangeArrowheads="1"/>
          </p:cNvPicPr>
          <p:nvPr/>
        </p:nvPicPr>
        <p:blipFill>
          <a:blip r:embed="rId2"/>
          <a:srcRect r="16440"/>
          <a:stretch>
            <a:fillRect/>
          </a:stretch>
        </p:blipFill>
        <p:spPr bwMode="auto">
          <a:xfrm>
            <a:off x="0" y="0"/>
            <a:ext cx="9168848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428604"/>
            <a:ext cx="846331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/>
          </a:p>
          <a:p>
            <a:pPr algn="ctr"/>
            <a:r>
              <a:rPr lang="ru-RU" sz="3600" dirty="0" smtClean="0"/>
              <a:t>Сегодня вы были активны, отзывчивы, старательны, внимательны, с вами приятно было общаться.</a:t>
            </a:r>
          </a:p>
          <a:p>
            <a:pPr algn="ctr"/>
            <a:r>
              <a:rPr lang="ru-RU" sz="3600" dirty="0" smtClean="0"/>
              <a:t>А ваши дети просто уникальны, они часто радуют своими успехами, неординарными высказываниями.</a:t>
            </a:r>
          </a:p>
          <a:p>
            <a:pPr algn="ctr"/>
            <a:r>
              <a:rPr lang="ru-RU" sz="3600" dirty="0" smtClean="0"/>
              <a:t>С каждым днем у них получается все лучше.</a:t>
            </a:r>
            <a:endParaRPr lang="ru-RU" sz="3600" dirty="0"/>
          </a:p>
          <a:p>
            <a:pPr algn="ctr"/>
            <a:r>
              <a:rPr lang="ru-RU" sz="5400" dirty="0" smtClean="0"/>
              <a:t>Спасибо за внимание.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2969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201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«ДОБРОСЛОВ»  от музыкального руководителя</vt:lpstr>
      <vt:lpstr>Презентация PowerPoint</vt:lpstr>
      <vt:lpstr>А что же такое ДОБРОТА? </vt:lpstr>
      <vt:lpstr>Презентация PowerPoint</vt:lpstr>
      <vt:lpstr>Презентация PowerPoint</vt:lpstr>
      <vt:lpstr>Дружная семья – колыбелька добра.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«ДОБРОСЛОВ»  от музыкального руководителя</dc:title>
  <dc:creator>Admin</dc:creator>
  <cp:lastModifiedBy>highland</cp:lastModifiedBy>
  <cp:revision>49</cp:revision>
  <dcterms:created xsi:type="dcterms:W3CDTF">2016-10-26T11:17:22Z</dcterms:created>
  <dcterms:modified xsi:type="dcterms:W3CDTF">2020-02-13T12:12:47Z</dcterms:modified>
</cp:coreProperties>
</file>