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76" r:id="rId10"/>
    <p:sldId id="263" r:id="rId11"/>
    <p:sldId id="264" r:id="rId12"/>
    <p:sldId id="265" r:id="rId13"/>
    <p:sldId id="277" r:id="rId14"/>
    <p:sldId id="266" r:id="rId15"/>
    <p:sldId id="289" r:id="rId16"/>
    <p:sldId id="296" r:id="rId17"/>
    <p:sldId id="267" r:id="rId18"/>
    <p:sldId id="288" r:id="rId19"/>
    <p:sldId id="281" r:id="rId20"/>
    <p:sldId id="268" r:id="rId21"/>
    <p:sldId id="278" r:id="rId22"/>
    <p:sldId id="282" r:id="rId23"/>
    <p:sldId id="269" r:id="rId24"/>
    <p:sldId id="270" r:id="rId25"/>
    <p:sldId id="283" r:id="rId26"/>
    <p:sldId id="271" r:id="rId27"/>
    <p:sldId id="279" r:id="rId28"/>
    <p:sldId id="284" r:id="rId29"/>
    <p:sldId id="297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FFF"/>
    <a:srgbClr val="1F2D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20" autoAdjust="0"/>
    <p:restoredTop sz="94660"/>
  </p:normalViewPr>
  <p:slideViewPr>
    <p:cSldViewPr>
      <p:cViewPr>
        <p:scale>
          <a:sx n="64" d="100"/>
          <a:sy n="64" d="100"/>
        </p:scale>
        <p:origin x="-144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7988-8869-427F-836B-4859ADB01B7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AEB0-25F4-48E1-846F-85A3505E2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544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7988-8869-427F-836B-4859ADB01B7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AEB0-25F4-48E1-846F-85A3505E2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23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7988-8869-427F-836B-4859ADB01B7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AEB0-25F4-48E1-846F-85A3505E2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51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7988-8869-427F-836B-4859ADB01B7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AEB0-25F4-48E1-846F-85A3505E2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303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7988-8869-427F-836B-4859ADB01B7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AEB0-25F4-48E1-846F-85A3505E2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49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7988-8869-427F-836B-4859ADB01B7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AEB0-25F4-48E1-846F-85A3505E2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485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7988-8869-427F-836B-4859ADB01B7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AEB0-25F4-48E1-846F-85A3505E2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139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7988-8869-427F-836B-4859ADB01B7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AEB0-25F4-48E1-846F-85A3505E2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967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7988-8869-427F-836B-4859ADB01B7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AEB0-25F4-48E1-846F-85A3505E2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06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7988-8869-427F-836B-4859ADB01B7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AEB0-25F4-48E1-846F-85A3505E2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105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7988-8869-427F-836B-4859ADB01B7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AEB0-25F4-48E1-846F-85A3505E2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342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67988-8869-427F-836B-4859ADB01B7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AEB0-25F4-48E1-846F-85A3505E2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06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6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ДС Улыбка\Desktop\question-mark-punctuation-computer-communication-5c8bad-10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285860"/>
            <a:ext cx="4385818" cy="43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40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6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412776"/>
            <a:ext cx="7272808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дополняло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имя, отличая его обладателя (в дополнение к фамилии) 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тёзки;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проясняло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родство в кругу семьи (отец — сын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выражало почтение (форма вежливости).</a:t>
            </a:r>
          </a:p>
        </p:txBody>
      </p:sp>
    </p:spTree>
    <p:extLst>
      <p:ext uri="{BB962C8B-B14F-4D97-AF65-F5344CB8AC3E}">
        <p14:creationId xmlns:p14="http://schemas.microsoft.com/office/powerpoint/2010/main" xmlns="" val="33783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6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905506"/>
            <a:ext cx="67687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1F2DAD"/>
                </a:solidFill>
                <a:latin typeface="Comic Sans MS" pitchFamily="66" charset="0"/>
              </a:rPr>
              <a:t>Станция </a:t>
            </a:r>
          </a:p>
          <a:p>
            <a:pPr algn="ctr"/>
            <a:r>
              <a:rPr lang="ru-RU" sz="4400" b="1" dirty="0" smtClean="0">
                <a:solidFill>
                  <a:srgbClr val="1F2DAD"/>
                </a:solidFill>
                <a:latin typeface="Comic Sans MS" pitchFamily="66" charset="0"/>
              </a:rPr>
              <a:t>«Копилка народной мудрости»</a:t>
            </a:r>
            <a:endParaRPr lang="ru-RU" sz="4400" b="1" dirty="0">
              <a:solidFill>
                <a:srgbClr val="1F2DAD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325" y="1452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756" b="10583"/>
          <a:stretch/>
        </p:blipFill>
        <p:spPr bwMode="auto">
          <a:xfrm>
            <a:off x="1268551" y="1467287"/>
            <a:ext cx="2511361" cy="383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407" b="10441"/>
          <a:stretch/>
        </p:blipFill>
        <p:spPr bwMode="auto">
          <a:xfrm>
            <a:off x="5706950" y="1467287"/>
            <a:ext cx="2404640" cy="387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268551" y="5301208"/>
            <a:ext cx="25113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779912" y="1628800"/>
            <a:ext cx="1927038" cy="2304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779912" y="2276872"/>
            <a:ext cx="19270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5" name="Прямая со стрелкой 1024"/>
          <p:cNvCxnSpPr/>
          <p:nvPr/>
        </p:nvCxnSpPr>
        <p:spPr>
          <a:xfrm>
            <a:off x="3779912" y="2564904"/>
            <a:ext cx="1927038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4" name="Прямая со стрелкой 1033"/>
          <p:cNvCxnSpPr/>
          <p:nvPr/>
        </p:nvCxnSpPr>
        <p:spPr>
          <a:xfrm>
            <a:off x="3779912" y="3068960"/>
            <a:ext cx="1927038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36" name="Прямая со стрелкой 1035"/>
          <p:cNvCxnSpPr/>
          <p:nvPr/>
        </p:nvCxnSpPr>
        <p:spPr>
          <a:xfrm flipV="1">
            <a:off x="3779912" y="1916832"/>
            <a:ext cx="1927038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38" name="Прямая со стрелкой 1037"/>
          <p:cNvCxnSpPr/>
          <p:nvPr/>
        </p:nvCxnSpPr>
        <p:spPr>
          <a:xfrm flipV="1">
            <a:off x="3779912" y="2780928"/>
            <a:ext cx="1927038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40" name="Прямая со стрелкой 1039"/>
          <p:cNvCxnSpPr/>
          <p:nvPr/>
        </p:nvCxnSpPr>
        <p:spPr>
          <a:xfrm>
            <a:off x="3779912" y="4941168"/>
            <a:ext cx="19270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162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6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028617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1F2DAD"/>
                </a:solidFill>
                <a:latin typeface="Comic Sans MS" pitchFamily="66" charset="0"/>
              </a:rPr>
              <a:t>Станция </a:t>
            </a:r>
          </a:p>
          <a:p>
            <a:pPr lvl="0" algn="ctr"/>
            <a:r>
              <a:rPr lang="ru-RU" sz="4400" b="1" dirty="0" smtClean="0">
                <a:solidFill>
                  <a:srgbClr val="1F2DAD"/>
                </a:solidFill>
                <a:latin typeface="Comic Sans MS" pitchFamily="66" charset="0"/>
              </a:rPr>
              <a:t>«Любимые родственники»</a:t>
            </a:r>
            <a:endParaRPr lang="ru-RU" sz="4400" b="1" dirty="0">
              <a:solidFill>
                <a:srgbClr val="1F2DAD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4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78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874"/>
          <a:stretch/>
        </p:blipFill>
        <p:spPr bwMode="auto">
          <a:xfrm>
            <a:off x="840767" y="1337147"/>
            <a:ext cx="521135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2120" y="1323082"/>
            <a:ext cx="248032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зять</a:t>
            </a:r>
          </a:p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пробабушка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свекор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тесть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золовка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свояченицы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свояки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сватьи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96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78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36717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800" b="1" dirty="0">
                <a:solidFill>
                  <a:srgbClr val="1F2DAD"/>
                </a:solidFill>
                <a:latin typeface="Comic Sans MS" pitchFamily="66" charset="0"/>
              </a:rPr>
              <a:t>Станция </a:t>
            </a:r>
          </a:p>
          <a:p>
            <a:pPr lvl="0" algn="ctr"/>
            <a:r>
              <a:rPr lang="ru-RU" sz="4800" b="1" dirty="0" smtClean="0">
                <a:solidFill>
                  <a:srgbClr val="1F2DAD"/>
                </a:solidFill>
                <a:latin typeface="Comic Sans MS" pitchFamily="66" charset="0"/>
              </a:rPr>
              <a:t>«</a:t>
            </a:r>
            <a:r>
              <a:rPr lang="ru-RU" sz="4800" b="1" dirty="0" err="1" smtClean="0">
                <a:solidFill>
                  <a:srgbClr val="1F2DAD"/>
                </a:solidFill>
                <a:latin typeface="Comic Sans MS" pitchFamily="66" charset="0"/>
              </a:rPr>
              <a:t>Речецветик</a:t>
            </a:r>
            <a:r>
              <a:rPr lang="ru-RU" sz="4800" b="1" dirty="0" smtClean="0">
                <a:solidFill>
                  <a:srgbClr val="1F2DAD"/>
                </a:solidFill>
                <a:latin typeface="Comic Sans MS" pitchFamily="66" charset="0"/>
              </a:rPr>
              <a:t>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436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78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1679529" y="665198"/>
            <a:ext cx="5606708" cy="5240803"/>
            <a:chOff x="1679529" y="665198"/>
            <a:chExt cx="5606708" cy="5240803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679529" y="665198"/>
              <a:ext cx="5606708" cy="5240803"/>
              <a:chOff x="1679529" y="665198"/>
              <a:chExt cx="5606708" cy="5240803"/>
            </a:xfrm>
          </p:grpSpPr>
          <p:grpSp>
            <p:nvGrpSpPr>
              <p:cNvPr id="20" name="Группа 19"/>
              <p:cNvGrpSpPr/>
              <p:nvPr/>
            </p:nvGrpSpPr>
            <p:grpSpPr>
              <a:xfrm>
                <a:off x="1679529" y="665198"/>
                <a:ext cx="5606708" cy="5240803"/>
                <a:chOff x="1679529" y="665198"/>
                <a:chExt cx="5606708" cy="5240803"/>
              </a:xfrm>
            </p:grpSpPr>
            <p:grpSp>
              <p:nvGrpSpPr>
                <p:cNvPr id="22" name="Группа 21"/>
                <p:cNvGrpSpPr/>
                <p:nvPr/>
              </p:nvGrpSpPr>
              <p:grpSpPr>
                <a:xfrm>
                  <a:off x="1679529" y="665198"/>
                  <a:ext cx="5606708" cy="5240803"/>
                  <a:chOff x="1679529" y="665198"/>
                  <a:chExt cx="5606708" cy="5240803"/>
                </a:xfrm>
              </p:grpSpPr>
              <p:sp>
                <p:nvSpPr>
                  <p:cNvPr id="24" name="Полилиния 23"/>
                  <p:cNvSpPr/>
                  <p:nvPr/>
                </p:nvSpPr>
                <p:spPr>
                  <a:xfrm rot="8223392">
                    <a:off x="2486753" y="3702447"/>
                    <a:ext cx="2399444" cy="2203554"/>
                  </a:xfrm>
                  <a:custGeom>
                    <a:avLst/>
                    <a:gdLst>
                      <a:gd name="connsiteX0" fmla="*/ 0 w 2399444"/>
                      <a:gd name="connsiteY0" fmla="*/ 704538 h 2203554"/>
                      <a:gd name="connsiteX1" fmla="*/ 74951 w 2399444"/>
                      <a:gd name="connsiteY1" fmla="*/ 644577 h 2203554"/>
                      <a:gd name="connsiteX2" fmla="*/ 89941 w 2399444"/>
                      <a:gd name="connsiteY2" fmla="*/ 599607 h 2203554"/>
                      <a:gd name="connsiteX3" fmla="*/ 119922 w 2399444"/>
                      <a:gd name="connsiteY3" fmla="*/ 554636 h 2203554"/>
                      <a:gd name="connsiteX4" fmla="*/ 194873 w 2399444"/>
                      <a:gd name="connsiteY4" fmla="*/ 419725 h 2203554"/>
                      <a:gd name="connsiteX5" fmla="*/ 209863 w 2399444"/>
                      <a:gd name="connsiteY5" fmla="*/ 374754 h 2203554"/>
                      <a:gd name="connsiteX6" fmla="*/ 254833 w 2399444"/>
                      <a:gd name="connsiteY6" fmla="*/ 344774 h 2203554"/>
                      <a:gd name="connsiteX7" fmla="*/ 284814 w 2399444"/>
                      <a:gd name="connsiteY7" fmla="*/ 314794 h 2203554"/>
                      <a:gd name="connsiteX8" fmla="*/ 389745 w 2399444"/>
                      <a:gd name="connsiteY8" fmla="*/ 269823 h 2203554"/>
                      <a:gd name="connsiteX9" fmla="*/ 554637 w 2399444"/>
                      <a:gd name="connsiteY9" fmla="*/ 164892 h 2203554"/>
                      <a:gd name="connsiteX10" fmla="*/ 644577 w 2399444"/>
                      <a:gd name="connsiteY10" fmla="*/ 119922 h 2203554"/>
                      <a:gd name="connsiteX11" fmla="*/ 704538 w 2399444"/>
                      <a:gd name="connsiteY11" fmla="*/ 89941 h 2203554"/>
                      <a:gd name="connsiteX12" fmla="*/ 854440 w 2399444"/>
                      <a:gd name="connsiteY12" fmla="*/ 44971 h 2203554"/>
                      <a:gd name="connsiteX13" fmla="*/ 974361 w 2399444"/>
                      <a:gd name="connsiteY13" fmla="*/ 0 h 2203554"/>
                      <a:gd name="connsiteX14" fmla="*/ 1603948 w 2399444"/>
                      <a:gd name="connsiteY14" fmla="*/ 14991 h 2203554"/>
                      <a:gd name="connsiteX15" fmla="*/ 1648918 w 2399444"/>
                      <a:gd name="connsiteY15" fmla="*/ 29981 h 2203554"/>
                      <a:gd name="connsiteX16" fmla="*/ 1753850 w 2399444"/>
                      <a:gd name="connsiteY16" fmla="*/ 59961 h 2203554"/>
                      <a:gd name="connsiteX17" fmla="*/ 1798820 w 2399444"/>
                      <a:gd name="connsiteY17" fmla="*/ 89941 h 2203554"/>
                      <a:gd name="connsiteX18" fmla="*/ 1858781 w 2399444"/>
                      <a:gd name="connsiteY18" fmla="*/ 104932 h 2203554"/>
                      <a:gd name="connsiteX19" fmla="*/ 1903751 w 2399444"/>
                      <a:gd name="connsiteY19" fmla="*/ 119922 h 2203554"/>
                      <a:gd name="connsiteX20" fmla="*/ 1933732 w 2399444"/>
                      <a:gd name="connsiteY20" fmla="*/ 149902 h 2203554"/>
                      <a:gd name="connsiteX21" fmla="*/ 1978702 w 2399444"/>
                      <a:gd name="connsiteY21" fmla="*/ 179882 h 2203554"/>
                      <a:gd name="connsiteX22" fmla="*/ 2008682 w 2399444"/>
                      <a:gd name="connsiteY22" fmla="*/ 224853 h 2203554"/>
                      <a:gd name="connsiteX23" fmla="*/ 2038663 w 2399444"/>
                      <a:gd name="connsiteY23" fmla="*/ 254833 h 2203554"/>
                      <a:gd name="connsiteX24" fmla="*/ 2098623 w 2399444"/>
                      <a:gd name="connsiteY24" fmla="*/ 344774 h 2203554"/>
                      <a:gd name="connsiteX25" fmla="*/ 2188564 w 2399444"/>
                      <a:gd name="connsiteY25" fmla="*/ 449705 h 2203554"/>
                      <a:gd name="connsiteX26" fmla="*/ 2263515 w 2399444"/>
                      <a:gd name="connsiteY26" fmla="*/ 569627 h 2203554"/>
                      <a:gd name="connsiteX27" fmla="*/ 2308486 w 2399444"/>
                      <a:gd name="connsiteY27" fmla="*/ 644577 h 2203554"/>
                      <a:gd name="connsiteX28" fmla="*/ 2323476 w 2399444"/>
                      <a:gd name="connsiteY28" fmla="*/ 689548 h 2203554"/>
                      <a:gd name="connsiteX29" fmla="*/ 2353456 w 2399444"/>
                      <a:gd name="connsiteY29" fmla="*/ 734518 h 2203554"/>
                      <a:gd name="connsiteX30" fmla="*/ 2368446 w 2399444"/>
                      <a:gd name="connsiteY30" fmla="*/ 794479 h 2203554"/>
                      <a:gd name="connsiteX31" fmla="*/ 2398427 w 2399444"/>
                      <a:gd name="connsiteY31" fmla="*/ 839450 h 2203554"/>
                      <a:gd name="connsiteX32" fmla="*/ 2383437 w 2399444"/>
                      <a:gd name="connsiteY32" fmla="*/ 1184223 h 2203554"/>
                      <a:gd name="connsiteX33" fmla="*/ 2368446 w 2399444"/>
                      <a:gd name="connsiteY33" fmla="*/ 1244184 h 2203554"/>
                      <a:gd name="connsiteX34" fmla="*/ 2338466 w 2399444"/>
                      <a:gd name="connsiteY34" fmla="*/ 1289154 h 2203554"/>
                      <a:gd name="connsiteX35" fmla="*/ 2308486 w 2399444"/>
                      <a:gd name="connsiteY35" fmla="*/ 1394086 h 2203554"/>
                      <a:gd name="connsiteX36" fmla="*/ 2278505 w 2399444"/>
                      <a:gd name="connsiteY36" fmla="*/ 1454046 h 2203554"/>
                      <a:gd name="connsiteX37" fmla="*/ 2233535 w 2399444"/>
                      <a:gd name="connsiteY37" fmla="*/ 1573968 h 2203554"/>
                      <a:gd name="connsiteX38" fmla="*/ 2203555 w 2399444"/>
                      <a:gd name="connsiteY38" fmla="*/ 1618938 h 2203554"/>
                      <a:gd name="connsiteX39" fmla="*/ 2188564 w 2399444"/>
                      <a:gd name="connsiteY39" fmla="*/ 1663909 h 2203554"/>
                      <a:gd name="connsiteX40" fmla="*/ 2173574 w 2399444"/>
                      <a:gd name="connsiteY40" fmla="*/ 1723869 h 2203554"/>
                      <a:gd name="connsiteX41" fmla="*/ 2143594 w 2399444"/>
                      <a:gd name="connsiteY41" fmla="*/ 1753850 h 2203554"/>
                      <a:gd name="connsiteX42" fmla="*/ 2098623 w 2399444"/>
                      <a:gd name="connsiteY42" fmla="*/ 1828800 h 2203554"/>
                      <a:gd name="connsiteX43" fmla="*/ 2068643 w 2399444"/>
                      <a:gd name="connsiteY43" fmla="*/ 1873771 h 2203554"/>
                      <a:gd name="connsiteX44" fmla="*/ 2023673 w 2399444"/>
                      <a:gd name="connsiteY44" fmla="*/ 1888761 h 2203554"/>
                      <a:gd name="connsiteX45" fmla="*/ 1948722 w 2399444"/>
                      <a:gd name="connsiteY45" fmla="*/ 1948722 h 2203554"/>
                      <a:gd name="connsiteX46" fmla="*/ 1888761 w 2399444"/>
                      <a:gd name="connsiteY46" fmla="*/ 1978702 h 2203554"/>
                      <a:gd name="connsiteX47" fmla="*/ 1798820 w 2399444"/>
                      <a:gd name="connsiteY47" fmla="*/ 2038663 h 2203554"/>
                      <a:gd name="connsiteX48" fmla="*/ 1708879 w 2399444"/>
                      <a:gd name="connsiteY48" fmla="*/ 2068643 h 2203554"/>
                      <a:gd name="connsiteX49" fmla="*/ 1573968 w 2399444"/>
                      <a:gd name="connsiteY49" fmla="*/ 2128604 h 2203554"/>
                      <a:gd name="connsiteX50" fmla="*/ 1528997 w 2399444"/>
                      <a:gd name="connsiteY50" fmla="*/ 2143594 h 2203554"/>
                      <a:gd name="connsiteX51" fmla="*/ 1484027 w 2399444"/>
                      <a:gd name="connsiteY51" fmla="*/ 2158584 h 2203554"/>
                      <a:gd name="connsiteX52" fmla="*/ 1364105 w 2399444"/>
                      <a:gd name="connsiteY52" fmla="*/ 2188564 h 2203554"/>
                      <a:gd name="connsiteX53" fmla="*/ 1304145 w 2399444"/>
                      <a:gd name="connsiteY53" fmla="*/ 2203554 h 2203554"/>
                      <a:gd name="connsiteX54" fmla="*/ 824459 w 2399444"/>
                      <a:gd name="connsiteY54" fmla="*/ 2188564 h 2203554"/>
                      <a:gd name="connsiteX55" fmla="*/ 719528 w 2399444"/>
                      <a:gd name="connsiteY55" fmla="*/ 2128604 h 2203554"/>
                      <a:gd name="connsiteX56" fmla="*/ 614597 w 2399444"/>
                      <a:gd name="connsiteY56" fmla="*/ 2098623 h 2203554"/>
                      <a:gd name="connsiteX57" fmla="*/ 569627 w 2399444"/>
                      <a:gd name="connsiteY57" fmla="*/ 2068643 h 2203554"/>
                      <a:gd name="connsiteX58" fmla="*/ 479686 w 2399444"/>
                      <a:gd name="connsiteY58" fmla="*/ 2023672 h 2203554"/>
                      <a:gd name="connsiteX59" fmla="*/ 449705 w 2399444"/>
                      <a:gd name="connsiteY59" fmla="*/ 1993692 h 2203554"/>
                      <a:gd name="connsiteX60" fmla="*/ 419725 w 2399444"/>
                      <a:gd name="connsiteY60" fmla="*/ 1948722 h 220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</a:cxnLst>
                    <a:rect l="l" t="t" r="r" b="b"/>
                    <a:pathLst>
                      <a:path w="2399444" h="2203554">
                        <a:moveTo>
                          <a:pt x="0" y="704538"/>
                        </a:moveTo>
                        <a:cubicBezTo>
                          <a:pt x="24984" y="684551"/>
                          <a:pt x="54129" y="668869"/>
                          <a:pt x="74951" y="644577"/>
                        </a:cubicBezTo>
                        <a:cubicBezTo>
                          <a:pt x="85234" y="632580"/>
                          <a:pt x="82875" y="613740"/>
                          <a:pt x="89941" y="599607"/>
                        </a:cubicBezTo>
                        <a:cubicBezTo>
                          <a:pt x="97998" y="583493"/>
                          <a:pt x="109928" y="569626"/>
                          <a:pt x="119922" y="554636"/>
                        </a:cubicBezTo>
                        <a:cubicBezTo>
                          <a:pt x="156606" y="444584"/>
                          <a:pt x="127556" y="487041"/>
                          <a:pt x="194873" y="419725"/>
                        </a:cubicBezTo>
                        <a:cubicBezTo>
                          <a:pt x="199870" y="404735"/>
                          <a:pt x="199992" y="387093"/>
                          <a:pt x="209863" y="374754"/>
                        </a:cubicBezTo>
                        <a:cubicBezTo>
                          <a:pt x="221117" y="360686"/>
                          <a:pt x="240765" y="356028"/>
                          <a:pt x="254833" y="344774"/>
                        </a:cubicBezTo>
                        <a:cubicBezTo>
                          <a:pt x="265869" y="335945"/>
                          <a:pt x="273055" y="322634"/>
                          <a:pt x="284814" y="314794"/>
                        </a:cubicBezTo>
                        <a:cubicBezTo>
                          <a:pt x="321865" y="290093"/>
                          <a:pt x="349768" y="283148"/>
                          <a:pt x="389745" y="269823"/>
                        </a:cubicBezTo>
                        <a:cubicBezTo>
                          <a:pt x="499256" y="160312"/>
                          <a:pt x="346312" y="303775"/>
                          <a:pt x="554637" y="164892"/>
                        </a:cubicBezTo>
                        <a:cubicBezTo>
                          <a:pt x="641061" y="107276"/>
                          <a:pt x="557689" y="157160"/>
                          <a:pt x="644577" y="119922"/>
                        </a:cubicBezTo>
                        <a:cubicBezTo>
                          <a:pt x="665116" y="111119"/>
                          <a:pt x="683790" y="98240"/>
                          <a:pt x="704538" y="89941"/>
                        </a:cubicBezTo>
                        <a:cubicBezTo>
                          <a:pt x="793593" y="54319"/>
                          <a:pt x="777140" y="67057"/>
                          <a:pt x="854440" y="44971"/>
                        </a:cubicBezTo>
                        <a:cubicBezTo>
                          <a:pt x="895565" y="33221"/>
                          <a:pt x="934760" y="15841"/>
                          <a:pt x="974361" y="0"/>
                        </a:cubicBezTo>
                        <a:cubicBezTo>
                          <a:pt x="1184223" y="4997"/>
                          <a:pt x="1394233" y="5670"/>
                          <a:pt x="1603948" y="14991"/>
                        </a:cubicBezTo>
                        <a:cubicBezTo>
                          <a:pt x="1619733" y="15693"/>
                          <a:pt x="1633725" y="25640"/>
                          <a:pt x="1648918" y="29981"/>
                        </a:cubicBezTo>
                        <a:cubicBezTo>
                          <a:pt x="1780684" y="67628"/>
                          <a:pt x="1646019" y="24018"/>
                          <a:pt x="1753850" y="59961"/>
                        </a:cubicBezTo>
                        <a:cubicBezTo>
                          <a:pt x="1768840" y="69954"/>
                          <a:pt x="1782261" y="82844"/>
                          <a:pt x="1798820" y="89941"/>
                        </a:cubicBezTo>
                        <a:cubicBezTo>
                          <a:pt x="1817756" y="98057"/>
                          <a:pt x="1838972" y="99272"/>
                          <a:pt x="1858781" y="104932"/>
                        </a:cubicBezTo>
                        <a:cubicBezTo>
                          <a:pt x="1873974" y="109273"/>
                          <a:pt x="1888761" y="114925"/>
                          <a:pt x="1903751" y="119922"/>
                        </a:cubicBezTo>
                        <a:cubicBezTo>
                          <a:pt x="1913745" y="129915"/>
                          <a:pt x="1922696" y="141073"/>
                          <a:pt x="1933732" y="149902"/>
                        </a:cubicBezTo>
                        <a:cubicBezTo>
                          <a:pt x="1947800" y="161156"/>
                          <a:pt x="1965963" y="167143"/>
                          <a:pt x="1978702" y="179882"/>
                        </a:cubicBezTo>
                        <a:cubicBezTo>
                          <a:pt x="1991441" y="192621"/>
                          <a:pt x="1997427" y="210785"/>
                          <a:pt x="2008682" y="224853"/>
                        </a:cubicBezTo>
                        <a:cubicBezTo>
                          <a:pt x="2017511" y="235889"/>
                          <a:pt x="2030183" y="243527"/>
                          <a:pt x="2038663" y="254833"/>
                        </a:cubicBezTo>
                        <a:cubicBezTo>
                          <a:pt x="2060282" y="283658"/>
                          <a:pt x="2073145" y="319296"/>
                          <a:pt x="2098623" y="344774"/>
                        </a:cubicBezTo>
                        <a:cubicBezTo>
                          <a:pt x="2139504" y="385655"/>
                          <a:pt x="2156514" y="398425"/>
                          <a:pt x="2188564" y="449705"/>
                        </a:cubicBezTo>
                        <a:cubicBezTo>
                          <a:pt x="2291452" y="614326"/>
                          <a:pt x="2136117" y="399760"/>
                          <a:pt x="2263515" y="569627"/>
                        </a:cubicBezTo>
                        <a:cubicBezTo>
                          <a:pt x="2305980" y="697022"/>
                          <a:pt x="2246755" y="541692"/>
                          <a:pt x="2308486" y="644577"/>
                        </a:cubicBezTo>
                        <a:cubicBezTo>
                          <a:pt x="2316616" y="658126"/>
                          <a:pt x="2316410" y="675415"/>
                          <a:pt x="2323476" y="689548"/>
                        </a:cubicBezTo>
                        <a:cubicBezTo>
                          <a:pt x="2331533" y="705662"/>
                          <a:pt x="2343463" y="719528"/>
                          <a:pt x="2353456" y="734518"/>
                        </a:cubicBezTo>
                        <a:cubicBezTo>
                          <a:pt x="2358453" y="754505"/>
                          <a:pt x="2360330" y="775543"/>
                          <a:pt x="2368446" y="794479"/>
                        </a:cubicBezTo>
                        <a:cubicBezTo>
                          <a:pt x="2375543" y="811038"/>
                          <a:pt x="2397735" y="821447"/>
                          <a:pt x="2398427" y="839450"/>
                        </a:cubicBezTo>
                        <a:cubicBezTo>
                          <a:pt x="2402848" y="954398"/>
                          <a:pt x="2391935" y="1069504"/>
                          <a:pt x="2383437" y="1184223"/>
                        </a:cubicBezTo>
                        <a:cubicBezTo>
                          <a:pt x="2381915" y="1204769"/>
                          <a:pt x="2376562" y="1225248"/>
                          <a:pt x="2368446" y="1244184"/>
                        </a:cubicBezTo>
                        <a:cubicBezTo>
                          <a:pt x="2361349" y="1260743"/>
                          <a:pt x="2348459" y="1274164"/>
                          <a:pt x="2338466" y="1289154"/>
                        </a:cubicBezTo>
                        <a:cubicBezTo>
                          <a:pt x="2330860" y="1319578"/>
                          <a:pt x="2321388" y="1363981"/>
                          <a:pt x="2308486" y="1394086"/>
                        </a:cubicBezTo>
                        <a:cubicBezTo>
                          <a:pt x="2299683" y="1414625"/>
                          <a:pt x="2287308" y="1433507"/>
                          <a:pt x="2278505" y="1454046"/>
                        </a:cubicBezTo>
                        <a:cubicBezTo>
                          <a:pt x="2239577" y="1544877"/>
                          <a:pt x="2295658" y="1449721"/>
                          <a:pt x="2233535" y="1573968"/>
                        </a:cubicBezTo>
                        <a:cubicBezTo>
                          <a:pt x="2225478" y="1590082"/>
                          <a:pt x="2211612" y="1602824"/>
                          <a:pt x="2203555" y="1618938"/>
                        </a:cubicBezTo>
                        <a:cubicBezTo>
                          <a:pt x="2196488" y="1633071"/>
                          <a:pt x="2192905" y="1648716"/>
                          <a:pt x="2188564" y="1663909"/>
                        </a:cubicBezTo>
                        <a:cubicBezTo>
                          <a:pt x="2182904" y="1683718"/>
                          <a:pt x="2182787" y="1705442"/>
                          <a:pt x="2173574" y="1723869"/>
                        </a:cubicBezTo>
                        <a:cubicBezTo>
                          <a:pt x="2167254" y="1736510"/>
                          <a:pt x="2153587" y="1743856"/>
                          <a:pt x="2143594" y="1753850"/>
                        </a:cubicBezTo>
                        <a:cubicBezTo>
                          <a:pt x="2117561" y="1831949"/>
                          <a:pt x="2145657" y="1770008"/>
                          <a:pt x="2098623" y="1828800"/>
                        </a:cubicBezTo>
                        <a:cubicBezTo>
                          <a:pt x="2087368" y="1842868"/>
                          <a:pt x="2082711" y="1862516"/>
                          <a:pt x="2068643" y="1873771"/>
                        </a:cubicBezTo>
                        <a:cubicBezTo>
                          <a:pt x="2056305" y="1883642"/>
                          <a:pt x="2038663" y="1883764"/>
                          <a:pt x="2023673" y="1888761"/>
                        </a:cubicBezTo>
                        <a:cubicBezTo>
                          <a:pt x="1990845" y="1921588"/>
                          <a:pt x="1992841" y="1923511"/>
                          <a:pt x="1948722" y="1948722"/>
                        </a:cubicBezTo>
                        <a:cubicBezTo>
                          <a:pt x="1929320" y="1959809"/>
                          <a:pt x="1907923" y="1967205"/>
                          <a:pt x="1888761" y="1978702"/>
                        </a:cubicBezTo>
                        <a:cubicBezTo>
                          <a:pt x="1857864" y="1997240"/>
                          <a:pt x="1833003" y="2027269"/>
                          <a:pt x="1798820" y="2038663"/>
                        </a:cubicBezTo>
                        <a:lnTo>
                          <a:pt x="1708879" y="2068643"/>
                        </a:lnTo>
                        <a:cubicBezTo>
                          <a:pt x="1637615" y="2116152"/>
                          <a:pt x="1680999" y="2092927"/>
                          <a:pt x="1573968" y="2128604"/>
                        </a:cubicBezTo>
                        <a:lnTo>
                          <a:pt x="1528997" y="2143594"/>
                        </a:lnTo>
                        <a:cubicBezTo>
                          <a:pt x="1514007" y="2148591"/>
                          <a:pt x="1499356" y="2154752"/>
                          <a:pt x="1484027" y="2158584"/>
                        </a:cubicBezTo>
                        <a:lnTo>
                          <a:pt x="1364105" y="2188564"/>
                        </a:lnTo>
                        <a:lnTo>
                          <a:pt x="1304145" y="2203554"/>
                        </a:lnTo>
                        <a:cubicBezTo>
                          <a:pt x="1144250" y="2198557"/>
                          <a:pt x="984172" y="2197690"/>
                          <a:pt x="824459" y="2188564"/>
                        </a:cubicBezTo>
                        <a:cubicBezTo>
                          <a:pt x="776725" y="2185836"/>
                          <a:pt x="759025" y="2151174"/>
                          <a:pt x="719528" y="2128604"/>
                        </a:cubicBezTo>
                        <a:cubicBezTo>
                          <a:pt x="702797" y="2119043"/>
                          <a:pt x="627584" y="2101870"/>
                          <a:pt x="614597" y="2098623"/>
                        </a:cubicBezTo>
                        <a:cubicBezTo>
                          <a:pt x="599607" y="2088630"/>
                          <a:pt x="585741" y="2076700"/>
                          <a:pt x="569627" y="2068643"/>
                        </a:cubicBezTo>
                        <a:cubicBezTo>
                          <a:pt x="495737" y="2031698"/>
                          <a:pt x="551289" y="2080955"/>
                          <a:pt x="479686" y="2023672"/>
                        </a:cubicBezTo>
                        <a:cubicBezTo>
                          <a:pt x="468650" y="2014843"/>
                          <a:pt x="458534" y="2004728"/>
                          <a:pt x="449705" y="1993692"/>
                        </a:cubicBezTo>
                        <a:cubicBezTo>
                          <a:pt x="438451" y="1979624"/>
                          <a:pt x="419725" y="1948722"/>
                          <a:pt x="419725" y="1948722"/>
                        </a:cubicBezTo>
                      </a:path>
                    </a:pathLst>
                  </a:custGeom>
                  <a:solidFill>
                    <a:srgbClr val="DDFFFF"/>
                  </a:solidFill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" name="Полилиния 24"/>
                  <p:cNvSpPr/>
                  <p:nvPr/>
                </p:nvSpPr>
                <p:spPr>
                  <a:xfrm rot="11850486">
                    <a:off x="1679529" y="1962864"/>
                    <a:ext cx="2399444" cy="2203554"/>
                  </a:xfrm>
                  <a:custGeom>
                    <a:avLst/>
                    <a:gdLst>
                      <a:gd name="connsiteX0" fmla="*/ 0 w 2399444"/>
                      <a:gd name="connsiteY0" fmla="*/ 704538 h 2203554"/>
                      <a:gd name="connsiteX1" fmla="*/ 74951 w 2399444"/>
                      <a:gd name="connsiteY1" fmla="*/ 644577 h 2203554"/>
                      <a:gd name="connsiteX2" fmla="*/ 89941 w 2399444"/>
                      <a:gd name="connsiteY2" fmla="*/ 599607 h 2203554"/>
                      <a:gd name="connsiteX3" fmla="*/ 119922 w 2399444"/>
                      <a:gd name="connsiteY3" fmla="*/ 554636 h 2203554"/>
                      <a:gd name="connsiteX4" fmla="*/ 194873 w 2399444"/>
                      <a:gd name="connsiteY4" fmla="*/ 419725 h 2203554"/>
                      <a:gd name="connsiteX5" fmla="*/ 209863 w 2399444"/>
                      <a:gd name="connsiteY5" fmla="*/ 374754 h 2203554"/>
                      <a:gd name="connsiteX6" fmla="*/ 254833 w 2399444"/>
                      <a:gd name="connsiteY6" fmla="*/ 344774 h 2203554"/>
                      <a:gd name="connsiteX7" fmla="*/ 284814 w 2399444"/>
                      <a:gd name="connsiteY7" fmla="*/ 314794 h 2203554"/>
                      <a:gd name="connsiteX8" fmla="*/ 389745 w 2399444"/>
                      <a:gd name="connsiteY8" fmla="*/ 269823 h 2203554"/>
                      <a:gd name="connsiteX9" fmla="*/ 554637 w 2399444"/>
                      <a:gd name="connsiteY9" fmla="*/ 164892 h 2203554"/>
                      <a:gd name="connsiteX10" fmla="*/ 644577 w 2399444"/>
                      <a:gd name="connsiteY10" fmla="*/ 119922 h 2203554"/>
                      <a:gd name="connsiteX11" fmla="*/ 704538 w 2399444"/>
                      <a:gd name="connsiteY11" fmla="*/ 89941 h 2203554"/>
                      <a:gd name="connsiteX12" fmla="*/ 854440 w 2399444"/>
                      <a:gd name="connsiteY12" fmla="*/ 44971 h 2203554"/>
                      <a:gd name="connsiteX13" fmla="*/ 974361 w 2399444"/>
                      <a:gd name="connsiteY13" fmla="*/ 0 h 2203554"/>
                      <a:gd name="connsiteX14" fmla="*/ 1603948 w 2399444"/>
                      <a:gd name="connsiteY14" fmla="*/ 14991 h 2203554"/>
                      <a:gd name="connsiteX15" fmla="*/ 1648918 w 2399444"/>
                      <a:gd name="connsiteY15" fmla="*/ 29981 h 2203554"/>
                      <a:gd name="connsiteX16" fmla="*/ 1753850 w 2399444"/>
                      <a:gd name="connsiteY16" fmla="*/ 59961 h 2203554"/>
                      <a:gd name="connsiteX17" fmla="*/ 1798820 w 2399444"/>
                      <a:gd name="connsiteY17" fmla="*/ 89941 h 2203554"/>
                      <a:gd name="connsiteX18" fmla="*/ 1858781 w 2399444"/>
                      <a:gd name="connsiteY18" fmla="*/ 104932 h 2203554"/>
                      <a:gd name="connsiteX19" fmla="*/ 1903751 w 2399444"/>
                      <a:gd name="connsiteY19" fmla="*/ 119922 h 2203554"/>
                      <a:gd name="connsiteX20" fmla="*/ 1933732 w 2399444"/>
                      <a:gd name="connsiteY20" fmla="*/ 149902 h 2203554"/>
                      <a:gd name="connsiteX21" fmla="*/ 1978702 w 2399444"/>
                      <a:gd name="connsiteY21" fmla="*/ 179882 h 2203554"/>
                      <a:gd name="connsiteX22" fmla="*/ 2008682 w 2399444"/>
                      <a:gd name="connsiteY22" fmla="*/ 224853 h 2203554"/>
                      <a:gd name="connsiteX23" fmla="*/ 2038663 w 2399444"/>
                      <a:gd name="connsiteY23" fmla="*/ 254833 h 2203554"/>
                      <a:gd name="connsiteX24" fmla="*/ 2098623 w 2399444"/>
                      <a:gd name="connsiteY24" fmla="*/ 344774 h 2203554"/>
                      <a:gd name="connsiteX25" fmla="*/ 2188564 w 2399444"/>
                      <a:gd name="connsiteY25" fmla="*/ 449705 h 2203554"/>
                      <a:gd name="connsiteX26" fmla="*/ 2263515 w 2399444"/>
                      <a:gd name="connsiteY26" fmla="*/ 569627 h 2203554"/>
                      <a:gd name="connsiteX27" fmla="*/ 2308486 w 2399444"/>
                      <a:gd name="connsiteY27" fmla="*/ 644577 h 2203554"/>
                      <a:gd name="connsiteX28" fmla="*/ 2323476 w 2399444"/>
                      <a:gd name="connsiteY28" fmla="*/ 689548 h 2203554"/>
                      <a:gd name="connsiteX29" fmla="*/ 2353456 w 2399444"/>
                      <a:gd name="connsiteY29" fmla="*/ 734518 h 2203554"/>
                      <a:gd name="connsiteX30" fmla="*/ 2368446 w 2399444"/>
                      <a:gd name="connsiteY30" fmla="*/ 794479 h 2203554"/>
                      <a:gd name="connsiteX31" fmla="*/ 2398427 w 2399444"/>
                      <a:gd name="connsiteY31" fmla="*/ 839450 h 2203554"/>
                      <a:gd name="connsiteX32" fmla="*/ 2383437 w 2399444"/>
                      <a:gd name="connsiteY32" fmla="*/ 1184223 h 2203554"/>
                      <a:gd name="connsiteX33" fmla="*/ 2368446 w 2399444"/>
                      <a:gd name="connsiteY33" fmla="*/ 1244184 h 2203554"/>
                      <a:gd name="connsiteX34" fmla="*/ 2338466 w 2399444"/>
                      <a:gd name="connsiteY34" fmla="*/ 1289154 h 2203554"/>
                      <a:gd name="connsiteX35" fmla="*/ 2308486 w 2399444"/>
                      <a:gd name="connsiteY35" fmla="*/ 1394086 h 2203554"/>
                      <a:gd name="connsiteX36" fmla="*/ 2278505 w 2399444"/>
                      <a:gd name="connsiteY36" fmla="*/ 1454046 h 2203554"/>
                      <a:gd name="connsiteX37" fmla="*/ 2233535 w 2399444"/>
                      <a:gd name="connsiteY37" fmla="*/ 1573968 h 2203554"/>
                      <a:gd name="connsiteX38" fmla="*/ 2203555 w 2399444"/>
                      <a:gd name="connsiteY38" fmla="*/ 1618938 h 2203554"/>
                      <a:gd name="connsiteX39" fmla="*/ 2188564 w 2399444"/>
                      <a:gd name="connsiteY39" fmla="*/ 1663909 h 2203554"/>
                      <a:gd name="connsiteX40" fmla="*/ 2173574 w 2399444"/>
                      <a:gd name="connsiteY40" fmla="*/ 1723869 h 2203554"/>
                      <a:gd name="connsiteX41" fmla="*/ 2143594 w 2399444"/>
                      <a:gd name="connsiteY41" fmla="*/ 1753850 h 2203554"/>
                      <a:gd name="connsiteX42" fmla="*/ 2098623 w 2399444"/>
                      <a:gd name="connsiteY42" fmla="*/ 1828800 h 2203554"/>
                      <a:gd name="connsiteX43" fmla="*/ 2068643 w 2399444"/>
                      <a:gd name="connsiteY43" fmla="*/ 1873771 h 2203554"/>
                      <a:gd name="connsiteX44" fmla="*/ 2023673 w 2399444"/>
                      <a:gd name="connsiteY44" fmla="*/ 1888761 h 2203554"/>
                      <a:gd name="connsiteX45" fmla="*/ 1948722 w 2399444"/>
                      <a:gd name="connsiteY45" fmla="*/ 1948722 h 2203554"/>
                      <a:gd name="connsiteX46" fmla="*/ 1888761 w 2399444"/>
                      <a:gd name="connsiteY46" fmla="*/ 1978702 h 2203554"/>
                      <a:gd name="connsiteX47" fmla="*/ 1798820 w 2399444"/>
                      <a:gd name="connsiteY47" fmla="*/ 2038663 h 2203554"/>
                      <a:gd name="connsiteX48" fmla="*/ 1708879 w 2399444"/>
                      <a:gd name="connsiteY48" fmla="*/ 2068643 h 2203554"/>
                      <a:gd name="connsiteX49" fmla="*/ 1573968 w 2399444"/>
                      <a:gd name="connsiteY49" fmla="*/ 2128604 h 2203554"/>
                      <a:gd name="connsiteX50" fmla="*/ 1528997 w 2399444"/>
                      <a:gd name="connsiteY50" fmla="*/ 2143594 h 2203554"/>
                      <a:gd name="connsiteX51" fmla="*/ 1484027 w 2399444"/>
                      <a:gd name="connsiteY51" fmla="*/ 2158584 h 2203554"/>
                      <a:gd name="connsiteX52" fmla="*/ 1364105 w 2399444"/>
                      <a:gd name="connsiteY52" fmla="*/ 2188564 h 2203554"/>
                      <a:gd name="connsiteX53" fmla="*/ 1304145 w 2399444"/>
                      <a:gd name="connsiteY53" fmla="*/ 2203554 h 2203554"/>
                      <a:gd name="connsiteX54" fmla="*/ 824459 w 2399444"/>
                      <a:gd name="connsiteY54" fmla="*/ 2188564 h 2203554"/>
                      <a:gd name="connsiteX55" fmla="*/ 719528 w 2399444"/>
                      <a:gd name="connsiteY55" fmla="*/ 2128604 h 2203554"/>
                      <a:gd name="connsiteX56" fmla="*/ 614597 w 2399444"/>
                      <a:gd name="connsiteY56" fmla="*/ 2098623 h 2203554"/>
                      <a:gd name="connsiteX57" fmla="*/ 569627 w 2399444"/>
                      <a:gd name="connsiteY57" fmla="*/ 2068643 h 2203554"/>
                      <a:gd name="connsiteX58" fmla="*/ 479686 w 2399444"/>
                      <a:gd name="connsiteY58" fmla="*/ 2023672 h 2203554"/>
                      <a:gd name="connsiteX59" fmla="*/ 449705 w 2399444"/>
                      <a:gd name="connsiteY59" fmla="*/ 1993692 h 2203554"/>
                      <a:gd name="connsiteX60" fmla="*/ 419725 w 2399444"/>
                      <a:gd name="connsiteY60" fmla="*/ 1948722 h 220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</a:cxnLst>
                    <a:rect l="l" t="t" r="r" b="b"/>
                    <a:pathLst>
                      <a:path w="2399444" h="2203554">
                        <a:moveTo>
                          <a:pt x="0" y="704538"/>
                        </a:moveTo>
                        <a:cubicBezTo>
                          <a:pt x="24984" y="684551"/>
                          <a:pt x="54129" y="668869"/>
                          <a:pt x="74951" y="644577"/>
                        </a:cubicBezTo>
                        <a:cubicBezTo>
                          <a:pt x="85234" y="632580"/>
                          <a:pt x="82875" y="613740"/>
                          <a:pt x="89941" y="599607"/>
                        </a:cubicBezTo>
                        <a:cubicBezTo>
                          <a:pt x="97998" y="583493"/>
                          <a:pt x="109928" y="569626"/>
                          <a:pt x="119922" y="554636"/>
                        </a:cubicBezTo>
                        <a:cubicBezTo>
                          <a:pt x="156606" y="444584"/>
                          <a:pt x="127556" y="487041"/>
                          <a:pt x="194873" y="419725"/>
                        </a:cubicBezTo>
                        <a:cubicBezTo>
                          <a:pt x="199870" y="404735"/>
                          <a:pt x="199992" y="387093"/>
                          <a:pt x="209863" y="374754"/>
                        </a:cubicBezTo>
                        <a:cubicBezTo>
                          <a:pt x="221117" y="360686"/>
                          <a:pt x="240765" y="356028"/>
                          <a:pt x="254833" y="344774"/>
                        </a:cubicBezTo>
                        <a:cubicBezTo>
                          <a:pt x="265869" y="335945"/>
                          <a:pt x="273055" y="322634"/>
                          <a:pt x="284814" y="314794"/>
                        </a:cubicBezTo>
                        <a:cubicBezTo>
                          <a:pt x="321865" y="290093"/>
                          <a:pt x="349768" y="283148"/>
                          <a:pt x="389745" y="269823"/>
                        </a:cubicBezTo>
                        <a:cubicBezTo>
                          <a:pt x="499256" y="160312"/>
                          <a:pt x="346312" y="303775"/>
                          <a:pt x="554637" y="164892"/>
                        </a:cubicBezTo>
                        <a:cubicBezTo>
                          <a:pt x="641061" y="107276"/>
                          <a:pt x="557689" y="157160"/>
                          <a:pt x="644577" y="119922"/>
                        </a:cubicBezTo>
                        <a:cubicBezTo>
                          <a:pt x="665116" y="111119"/>
                          <a:pt x="683790" y="98240"/>
                          <a:pt x="704538" y="89941"/>
                        </a:cubicBezTo>
                        <a:cubicBezTo>
                          <a:pt x="793593" y="54319"/>
                          <a:pt x="777140" y="67057"/>
                          <a:pt x="854440" y="44971"/>
                        </a:cubicBezTo>
                        <a:cubicBezTo>
                          <a:pt x="895565" y="33221"/>
                          <a:pt x="934760" y="15841"/>
                          <a:pt x="974361" y="0"/>
                        </a:cubicBezTo>
                        <a:cubicBezTo>
                          <a:pt x="1184223" y="4997"/>
                          <a:pt x="1394233" y="5670"/>
                          <a:pt x="1603948" y="14991"/>
                        </a:cubicBezTo>
                        <a:cubicBezTo>
                          <a:pt x="1619733" y="15693"/>
                          <a:pt x="1633725" y="25640"/>
                          <a:pt x="1648918" y="29981"/>
                        </a:cubicBezTo>
                        <a:cubicBezTo>
                          <a:pt x="1780684" y="67628"/>
                          <a:pt x="1646019" y="24018"/>
                          <a:pt x="1753850" y="59961"/>
                        </a:cubicBezTo>
                        <a:cubicBezTo>
                          <a:pt x="1768840" y="69954"/>
                          <a:pt x="1782261" y="82844"/>
                          <a:pt x="1798820" y="89941"/>
                        </a:cubicBezTo>
                        <a:cubicBezTo>
                          <a:pt x="1817756" y="98057"/>
                          <a:pt x="1838972" y="99272"/>
                          <a:pt x="1858781" y="104932"/>
                        </a:cubicBezTo>
                        <a:cubicBezTo>
                          <a:pt x="1873974" y="109273"/>
                          <a:pt x="1888761" y="114925"/>
                          <a:pt x="1903751" y="119922"/>
                        </a:cubicBezTo>
                        <a:cubicBezTo>
                          <a:pt x="1913745" y="129915"/>
                          <a:pt x="1922696" y="141073"/>
                          <a:pt x="1933732" y="149902"/>
                        </a:cubicBezTo>
                        <a:cubicBezTo>
                          <a:pt x="1947800" y="161156"/>
                          <a:pt x="1965963" y="167143"/>
                          <a:pt x="1978702" y="179882"/>
                        </a:cubicBezTo>
                        <a:cubicBezTo>
                          <a:pt x="1991441" y="192621"/>
                          <a:pt x="1997427" y="210785"/>
                          <a:pt x="2008682" y="224853"/>
                        </a:cubicBezTo>
                        <a:cubicBezTo>
                          <a:pt x="2017511" y="235889"/>
                          <a:pt x="2030183" y="243527"/>
                          <a:pt x="2038663" y="254833"/>
                        </a:cubicBezTo>
                        <a:cubicBezTo>
                          <a:pt x="2060282" y="283658"/>
                          <a:pt x="2073145" y="319296"/>
                          <a:pt x="2098623" y="344774"/>
                        </a:cubicBezTo>
                        <a:cubicBezTo>
                          <a:pt x="2139504" y="385655"/>
                          <a:pt x="2156514" y="398425"/>
                          <a:pt x="2188564" y="449705"/>
                        </a:cubicBezTo>
                        <a:cubicBezTo>
                          <a:pt x="2291452" y="614326"/>
                          <a:pt x="2136117" y="399760"/>
                          <a:pt x="2263515" y="569627"/>
                        </a:cubicBezTo>
                        <a:cubicBezTo>
                          <a:pt x="2305980" y="697022"/>
                          <a:pt x="2246755" y="541692"/>
                          <a:pt x="2308486" y="644577"/>
                        </a:cubicBezTo>
                        <a:cubicBezTo>
                          <a:pt x="2316616" y="658126"/>
                          <a:pt x="2316410" y="675415"/>
                          <a:pt x="2323476" y="689548"/>
                        </a:cubicBezTo>
                        <a:cubicBezTo>
                          <a:pt x="2331533" y="705662"/>
                          <a:pt x="2343463" y="719528"/>
                          <a:pt x="2353456" y="734518"/>
                        </a:cubicBezTo>
                        <a:cubicBezTo>
                          <a:pt x="2358453" y="754505"/>
                          <a:pt x="2360330" y="775543"/>
                          <a:pt x="2368446" y="794479"/>
                        </a:cubicBezTo>
                        <a:cubicBezTo>
                          <a:pt x="2375543" y="811038"/>
                          <a:pt x="2397735" y="821447"/>
                          <a:pt x="2398427" y="839450"/>
                        </a:cubicBezTo>
                        <a:cubicBezTo>
                          <a:pt x="2402848" y="954398"/>
                          <a:pt x="2391935" y="1069504"/>
                          <a:pt x="2383437" y="1184223"/>
                        </a:cubicBezTo>
                        <a:cubicBezTo>
                          <a:pt x="2381915" y="1204769"/>
                          <a:pt x="2376562" y="1225248"/>
                          <a:pt x="2368446" y="1244184"/>
                        </a:cubicBezTo>
                        <a:cubicBezTo>
                          <a:pt x="2361349" y="1260743"/>
                          <a:pt x="2348459" y="1274164"/>
                          <a:pt x="2338466" y="1289154"/>
                        </a:cubicBezTo>
                        <a:cubicBezTo>
                          <a:pt x="2330860" y="1319578"/>
                          <a:pt x="2321388" y="1363981"/>
                          <a:pt x="2308486" y="1394086"/>
                        </a:cubicBezTo>
                        <a:cubicBezTo>
                          <a:pt x="2299683" y="1414625"/>
                          <a:pt x="2287308" y="1433507"/>
                          <a:pt x="2278505" y="1454046"/>
                        </a:cubicBezTo>
                        <a:cubicBezTo>
                          <a:pt x="2239577" y="1544877"/>
                          <a:pt x="2295658" y="1449721"/>
                          <a:pt x="2233535" y="1573968"/>
                        </a:cubicBezTo>
                        <a:cubicBezTo>
                          <a:pt x="2225478" y="1590082"/>
                          <a:pt x="2211612" y="1602824"/>
                          <a:pt x="2203555" y="1618938"/>
                        </a:cubicBezTo>
                        <a:cubicBezTo>
                          <a:pt x="2196488" y="1633071"/>
                          <a:pt x="2192905" y="1648716"/>
                          <a:pt x="2188564" y="1663909"/>
                        </a:cubicBezTo>
                        <a:cubicBezTo>
                          <a:pt x="2182904" y="1683718"/>
                          <a:pt x="2182787" y="1705442"/>
                          <a:pt x="2173574" y="1723869"/>
                        </a:cubicBezTo>
                        <a:cubicBezTo>
                          <a:pt x="2167254" y="1736510"/>
                          <a:pt x="2153587" y="1743856"/>
                          <a:pt x="2143594" y="1753850"/>
                        </a:cubicBezTo>
                        <a:cubicBezTo>
                          <a:pt x="2117561" y="1831949"/>
                          <a:pt x="2145657" y="1770008"/>
                          <a:pt x="2098623" y="1828800"/>
                        </a:cubicBezTo>
                        <a:cubicBezTo>
                          <a:pt x="2087368" y="1842868"/>
                          <a:pt x="2082711" y="1862516"/>
                          <a:pt x="2068643" y="1873771"/>
                        </a:cubicBezTo>
                        <a:cubicBezTo>
                          <a:pt x="2056305" y="1883642"/>
                          <a:pt x="2038663" y="1883764"/>
                          <a:pt x="2023673" y="1888761"/>
                        </a:cubicBezTo>
                        <a:cubicBezTo>
                          <a:pt x="1990845" y="1921588"/>
                          <a:pt x="1992841" y="1923511"/>
                          <a:pt x="1948722" y="1948722"/>
                        </a:cubicBezTo>
                        <a:cubicBezTo>
                          <a:pt x="1929320" y="1959809"/>
                          <a:pt x="1907923" y="1967205"/>
                          <a:pt x="1888761" y="1978702"/>
                        </a:cubicBezTo>
                        <a:cubicBezTo>
                          <a:pt x="1857864" y="1997240"/>
                          <a:pt x="1833003" y="2027269"/>
                          <a:pt x="1798820" y="2038663"/>
                        </a:cubicBezTo>
                        <a:lnTo>
                          <a:pt x="1708879" y="2068643"/>
                        </a:lnTo>
                        <a:cubicBezTo>
                          <a:pt x="1637615" y="2116152"/>
                          <a:pt x="1680999" y="2092927"/>
                          <a:pt x="1573968" y="2128604"/>
                        </a:cubicBezTo>
                        <a:lnTo>
                          <a:pt x="1528997" y="2143594"/>
                        </a:lnTo>
                        <a:cubicBezTo>
                          <a:pt x="1514007" y="2148591"/>
                          <a:pt x="1499356" y="2154752"/>
                          <a:pt x="1484027" y="2158584"/>
                        </a:cubicBezTo>
                        <a:lnTo>
                          <a:pt x="1364105" y="2188564"/>
                        </a:lnTo>
                        <a:lnTo>
                          <a:pt x="1304145" y="2203554"/>
                        </a:lnTo>
                        <a:cubicBezTo>
                          <a:pt x="1144250" y="2198557"/>
                          <a:pt x="984172" y="2197690"/>
                          <a:pt x="824459" y="2188564"/>
                        </a:cubicBezTo>
                        <a:cubicBezTo>
                          <a:pt x="776725" y="2185836"/>
                          <a:pt x="759025" y="2151174"/>
                          <a:pt x="719528" y="2128604"/>
                        </a:cubicBezTo>
                        <a:cubicBezTo>
                          <a:pt x="702797" y="2119043"/>
                          <a:pt x="627584" y="2101870"/>
                          <a:pt x="614597" y="2098623"/>
                        </a:cubicBezTo>
                        <a:cubicBezTo>
                          <a:pt x="599607" y="2088630"/>
                          <a:pt x="585741" y="2076700"/>
                          <a:pt x="569627" y="2068643"/>
                        </a:cubicBezTo>
                        <a:cubicBezTo>
                          <a:pt x="495737" y="2031698"/>
                          <a:pt x="551289" y="2080955"/>
                          <a:pt x="479686" y="2023672"/>
                        </a:cubicBezTo>
                        <a:cubicBezTo>
                          <a:pt x="468650" y="2014843"/>
                          <a:pt x="458534" y="2004728"/>
                          <a:pt x="449705" y="1993692"/>
                        </a:cubicBezTo>
                        <a:cubicBezTo>
                          <a:pt x="438451" y="1979624"/>
                          <a:pt x="419725" y="1948722"/>
                          <a:pt x="419725" y="1948722"/>
                        </a:cubicBezTo>
                      </a:path>
                    </a:pathLst>
                  </a:custGeom>
                  <a:solidFill>
                    <a:srgbClr val="DDFFFF"/>
                  </a:solidFill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6" name="Полилиния 25"/>
                  <p:cNvSpPr/>
                  <p:nvPr/>
                </p:nvSpPr>
                <p:spPr>
                  <a:xfrm rot="4468112">
                    <a:off x="4169118" y="3563249"/>
                    <a:ext cx="2399444" cy="2203554"/>
                  </a:xfrm>
                  <a:custGeom>
                    <a:avLst/>
                    <a:gdLst>
                      <a:gd name="connsiteX0" fmla="*/ 0 w 2399444"/>
                      <a:gd name="connsiteY0" fmla="*/ 704538 h 2203554"/>
                      <a:gd name="connsiteX1" fmla="*/ 74951 w 2399444"/>
                      <a:gd name="connsiteY1" fmla="*/ 644577 h 2203554"/>
                      <a:gd name="connsiteX2" fmla="*/ 89941 w 2399444"/>
                      <a:gd name="connsiteY2" fmla="*/ 599607 h 2203554"/>
                      <a:gd name="connsiteX3" fmla="*/ 119922 w 2399444"/>
                      <a:gd name="connsiteY3" fmla="*/ 554636 h 2203554"/>
                      <a:gd name="connsiteX4" fmla="*/ 194873 w 2399444"/>
                      <a:gd name="connsiteY4" fmla="*/ 419725 h 2203554"/>
                      <a:gd name="connsiteX5" fmla="*/ 209863 w 2399444"/>
                      <a:gd name="connsiteY5" fmla="*/ 374754 h 2203554"/>
                      <a:gd name="connsiteX6" fmla="*/ 254833 w 2399444"/>
                      <a:gd name="connsiteY6" fmla="*/ 344774 h 2203554"/>
                      <a:gd name="connsiteX7" fmla="*/ 284814 w 2399444"/>
                      <a:gd name="connsiteY7" fmla="*/ 314794 h 2203554"/>
                      <a:gd name="connsiteX8" fmla="*/ 389745 w 2399444"/>
                      <a:gd name="connsiteY8" fmla="*/ 269823 h 2203554"/>
                      <a:gd name="connsiteX9" fmla="*/ 554637 w 2399444"/>
                      <a:gd name="connsiteY9" fmla="*/ 164892 h 2203554"/>
                      <a:gd name="connsiteX10" fmla="*/ 644577 w 2399444"/>
                      <a:gd name="connsiteY10" fmla="*/ 119922 h 2203554"/>
                      <a:gd name="connsiteX11" fmla="*/ 704538 w 2399444"/>
                      <a:gd name="connsiteY11" fmla="*/ 89941 h 2203554"/>
                      <a:gd name="connsiteX12" fmla="*/ 854440 w 2399444"/>
                      <a:gd name="connsiteY12" fmla="*/ 44971 h 2203554"/>
                      <a:gd name="connsiteX13" fmla="*/ 974361 w 2399444"/>
                      <a:gd name="connsiteY13" fmla="*/ 0 h 2203554"/>
                      <a:gd name="connsiteX14" fmla="*/ 1603948 w 2399444"/>
                      <a:gd name="connsiteY14" fmla="*/ 14991 h 2203554"/>
                      <a:gd name="connsiteX15" fmla="*/ 1648918 w 2399444"/>
                      <a:gd name="connsiteY15" fmla="*/ 29981 h 2203554"/>
                      <a:gd name="connsiteX16" fmla="*/ 1753850 w 2399444"/>
                      <a:gd name="connsiteY16" fmla="*/ 59961 h 2203554"/>
                      <a:gd name="connsiteX17" fmla="*/ 1798820 w 2399444"/>
                      <a:gd name="connsiteY17" fmla="*/ 89941 h 2203554"/>
                      <a:gd name="connsiteX18" fmla="*/ 1858781 w 2399444"/>
                      <a:gd name="connsiteY18" fmla="*/ 104932 h 2203554"/>
                      <a:gd name="connsiteX19" fmla="*/ 1903751 w 2399444"/>
                      <a:gd name="connsiteY19" fmla="*/ 119922 h 2203554"/>
                      <a:gd name="connsiteX20" fmla="*/ 1933732 w 2399444"/>
                      <a:gd name="connsiteY20" fmla="*/ 149902 h 2203554"/>
                      <a:gd name="connsiteX21" fmla="*/ 1978702 w 2399444"/>
                      <a:gd name="connsiteY21" fmla="*/ 179882 h 2203554"/>
                      <a:gd name="connsiteX22" fmla="*/ 2008682 w 2399444"/>
                      <a:gd name="connsiteY22" fmla="*/ 224853 h 2203554"/>
                      <a:gd name="connsiteX23" fmla="*/ 2038663 w 2399444"/>
                      <a:gd name="connsiteY23" fmla="*/ 254833 h 2203554"/>
                      <a:gd name="connsiteX24" fmla="*/ 2098623 w 2399444"/>
                      <a:gd name="connsiteY24" fmla="*/ 344774 h 2203554"/>
                      <a:gd name="connsiteX25" fmla="*/ 2188564 w 2399444"/>
                      <a:gd name="connsiteY25" fmla="*/ 449705 h 2203554"/>
                      <a:gd name="connsiteX26" fmla="*/ 2263515 w 2399444"/>
                      <a:gd name="connsiteY26" fmla="*/ 569627 h 2203554"/>
                      <a:gd name="connsiteX27" fmla="*/ 2308486 w 2399444"/>
                      <a:gd name="connsiteY27" fmla="*/ 644577 h 2203554"/>
                      <a:gd name="connsiteX28" fmla="*/ 2323476 w 2399444"/>
                      <a:gd name="connsiteY28" fmla="*/ 689548 h 2203554"/>
                      <a:gd name="connsiteX29" fmla="*/ 2353456 w 2399444"/>
                      <a:gd name="connsiteY29" fmla="*/ 734518 h 2203554"/>
                      <a:gd name="connsiteX30" fmla="*/ 2368446 w 2399444"/>
                      <a:gd name="connsiteY30" fmla="*/ 794479 h 2203554"/>
                      <a:gd name="connsiteX31" fmla="*/ 2398427 w 2399444"/>
                      <a:gd name="connsiteY31" fmla="*/ 839450 h 2203554"/>
                      <a:gd name="connsiteX32" fmla="*/ 2383437 w 2399444"/>
                      <a:gd name="connsiteY32" fmla="*/ 1184223 h 2203554"/>
                      <a:gd name="connsiteX33" fmla="*/ 2368446 w 2399444"/>
                      <a:gd name="connsiteY33" fmla="*/ 1244184 h 2203554"/>
                      <a:gd name="connsiteX34" fmla="*/ 2338466 w 2399444"/>
                      <a:gd name="connsiteY34" fmla="*/ 1289154 h 2203554"/>
                      <a:gd name="connsiteX35" fmla="*/ 2308486 w 2399444"/>
                      <a:gd name="connsiteY35" fmla="*/ 1394086 h 2203554"/>
                      <a:gd name="connsiteX36" fmla="*/ 2278505 w 2399444"/>
                      <a:gd name="connsiteY36" fmla="*/ 1454046 h 2203554"/>
                      <a:gd name="connsiteX37" fmla="*/ 2233535 w 2399444"/>
                      <a:gd name="connsiteY37" fmla="*/ 1573968 h 2203554"/>
                      <a:gd name="connsiteX38" fmla="*/ 2203555 w 2399444"/>
                      <a:gd name="connsiteY38" fmla="*/ 1618938 h 2203554"/>
                      <a:gd name="connsiteX39" fmla="*/ 2188564 w 2399444"/>
                      <a:gd name="connsiteY39" fmla="*/ 1663909 h 2203554"/>
                      <a:gd name="connsiteX40" fmla="*/ 2173574 w 2399444"/>
                      <a:gd name="connsiteY40" fmla="*/ 1723869 h 2203554"/>
                      <a:gd name="connsiteX41" fmla="*/ 2143594 w 2399444"/>
                      <a:gd name="connsiteY41" fmla="*/ 1753850 h 2203554"/>
                      <a:gd name="connsiteX42" fmla="*/ 2098623 w 2399444"/>
                      <a:gd name="connsiteY42" fmla="*/ 1828800 h 2203554"/>
                      <a:gd name="connsiteX43" fmla="*/ 2068643 w 2399444"/>
                      <a:gd name="connsiteY43" fmla="*/ 1873771 h 2203554"/>
                      <a:gd name="connsiteX44" fmla="*/ 2023673 w 2399444"/>
                      <a:gd name="connsiteY44" fmla="*/ 1888761 h 2203554"/>
                      <a:gd name="connsiteX45" fmla="*/ 1948722 w 2399444"/>
                      <a:gd name="connsiteY45" fmla="*/ 1948722 h 2203554"/>
                      <a:gd name="connsiteX46" fmla="*/ 1888761 w 2399444"/>
                      <a:gd name="connsiteY46" fmla="*/ 1978702 h 2203554"/>
                      <a:gd name="connsiteX47" fmla="*/ 1798820 w 2399444"/>
                      <a:gd name="connsiteY47" fmla="*/ 2038663 h 2203554"/>
                      <a:gd name="connsiteX48" fmla="*/ 1708879 w 2399444"/>
                      <a:gd name="connsiteY48" fmla="*/ 2068643 h 2203554"/>
                      <a:gd name="connsiteX49" fmla="*/ 1573968 w 2399444"/>
                      <a:gd name="connsiteY49" fmla="*/ 2128604 h 2203554"/>
                      <a:gd name="connsiteX50" fmla="*/ 1528997 w 2399444"/>
                      <a:gd name="connsiteY50" fmla="*/ 2143594 h 2203554"/>
                      <a:gd name="connsiteX51" fmla="*/ 1484027 w 2399444"/>
                      <a:gd name="connsiteY51" fmla="*/ 2158584 h 2203554"/>
                      <a:gd name="connsiteX52" fmla="*/ 1364105 w 2399444"/>
                      <a:gd name="connsiteY52" fmla="*/ 2188564 h 2203554"/>
                      <a:gd name="connsiteX53" fmla="*/ 1304145 w 2399444"/>
                      <a:gd name="connsiteY53" fmla="*/ 2203554 h 2203554"/>
                      <a:gd name="connsiteX54" fmla="*/ 824459 w 2399444"/>
                      <a:gd name="connsiteY54" fmla="*/ 2188564 h 2203554"/>
                      <a:gd name="connsiteX55" fmla="*/ 719528 w 2399444"/>
                      <a:gd name="connsiteY55" fmla="*/ 2128604 h 2203554"/>
                      <a:gd name="connsiteX56" fmla="*/ 614597 w 2399444"/>
                      <a:gd name="connsiteY56" fmla="*/ 2098623 h 2203554"/>
                      <a:gd name="connsiteX57" fmla="*/ 569627 w 2399444"/>
                      <a:gd name="connsiteY57" fmla="*/ 2068643 h 2203554"/>
                      <a:gd name="connsiteX58" fmla="*/ 479686 w 2399444"/>
                      <a:gd name="connsiteY58" fmla="*/ 2023672 h 2203554"/>
                      <a:gd name="connsiteX59" fmla="*/ 449705 w 2399444"/>
                      <a:gd name="connsiteY59" fmla="*/ 1993692 h 2203554"/>
                      <a:gd name="connsiteX60" fmla="*/ 419725 w 2399444"/>
                      <a:gd name="connsiteY60" fmla="*/ 1948722 h 220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</a:cxnLst>
                    <a:rect l="l" t="t" r="r" b="b"/>
                    <a:pathLst>
                      <a:path w="2399444" h="2203554">
                        <a:moveTo>
                          <a:pt x="0" y="704538"/>
                        </a:moveTo>
                        <a:cubicBezTo>
                          <a:pt x="24984" y="684551"/>
                          <a:pt x="54129" y="668869"/>
                          <a:pt x="74951" y="644577"/>
                        </a:cubicBezTo>
                        <a:cubicBezTo>
                          <a:pt x="85234" y="632580"/>
                          <a:pt x="82875" y="613740"/>
                          <a:pt x="89941" y="599607"/>
                        </a:cubicBezTo>
                        <a:cubicBezTo>
                          <a:pt x="97998" y="583493"/>
                          <a:pt x="109928" y="569626"/>
                          <a:pt x="119922" y="554636"/>
                        </a:cubicBezTo>
                        <a:cubicBezTo>
                          <a:pt x="156606" y="444584"/>
                          <a:pt x="127556" y="487041"/>
                          <a:pt x="194873" y="419725"/>
                        </a:cubicBezTo>
                        <a:cubicBezTo>
                          <a:pt x="199870" y="404735"/>
                          <a:pt x="199992" y="387093"/>
                          <a:pt x="209863" y="374754"/>
                        </a:cubicBezTo>
                        <a:cubicBezTo>
                          <a:pt x="221117" y="360686"/>
                          <a:pt x="240765" y="356028"/>
                          <a:pt x="254833" y="344774"/>
                        </a:cubicBezTo>
                        <a:cubicBezTo>
                          <a:pt x="265869" y="335945"/>
                          <a:pt x="273055" y="322634"/>
                          <a:pt x="284814" y="314794"/>
                        </a:cubicBezTo>
                        <a:cubicBezTo>
                          <a:pt x="321865" y="290093"/>
                          <a:pt x="349768" y="283148"/>
                          <a:pt x="389745" y="269823"/>
                        </a:cubicBezTo>
                        <a:cubicBezTo>
                          <a:pt x="499256" y="160312"/>
                          <a:pt x="346312" y="303775"/>
                          <a:pt x="554637" y="164892"/>
                        </a:cubicBezTo>
                        <a:cubicBezTo>
                          <a:pt x="641061" y="107276"/>
                          <a:pt x="557689" y="157160"/>
                          <a:pt x="644577" y="119922"/>
                        </a:cubicBezTo>
                        <a:cubicBezTo>
                          <a:pt x="665116" y="111119"/>
                          <a:pt x="683790" y="98240"/>
                          <a:pt x="704538" y="89941"/>
                        </a:cubicBezTo>
                        <a:cubicBezTo>
                          <a:pt x="793593" y="54319"/>
                          <a:pt x="777140" y="67057"/>
                          <a:pt x="854440" y="44971"/>
                        </a:cubicBezTo>
                        <a:cubicBezTo>
                          <a:pt x="895565" y="33221"/>
                          <a:pt x="934760" y="15841"/>
                          <a:pt x="974361" y="0"/>
                        </a:cubicBezTo>
                        <a:cubicBezTo>
                          <a:pt x="1184223" y="4997"/>
                          <a:pt x="1394233" y="5670"/>
                          <a:pt x="1603948" y="14991"/>
                        </a:cubicBezTo>
                        <a:cubicBezTo>
                          <a:pt x="1619733" y="15693"/>
                          <a:pt x="1633725" y="25640"/>
                          <a:pt x="1648918" y="29981"/>
                        </a:cubicBezTo>
                        <a:cubicBezTo>
                          <a:pt x="1780684" y="67628"/>
                          <a:pt x="1646019" y="24018"/>
                          <a:pt x="1753850" y="59961"/>
                        </a:cubicBezTo>
                        <a:cubicBezTo>
                          <a:pt x="1768840" y="69954"/>
                          <a:pt x="1782261" y="82844"/>
                          <a:pt x="1798820" y="89941"/>
                        </a:cubicBezTo>
                        <a:cubicBezTo>
                          <a:pt x="1817756" y="98057"/>
                          <a:pt x="1838972" y="99272"/>
                          <a:pt x="1858781" y="104932"/>
                        </a:cubicBezTo>
                        <a:cubicBezTo>
                          <a:pt x="1873974" y="109273"/>
                          <a:pt x="1888761" y="114925"/>
                          <a:pt x="1903751" y="119922"/>
                        </a:cubicBezTo>
                        <a:cubicBezTo>
                          <a:pt x="1913745" y="129915"/>
                          <a:pt x="1922696" y="141073"/>
                          <a:pt x="1933732" y="149902"/>
                        </a:cubicBezTo>
                        <a:cubicBezTo>
                          <a:pt x="1947800" y="161156"/>
                          <a:pt x="1965963" y="167143"/>
                          <a:pt x="1978702" y="179882"/>
                        </a:cubicBezTo>
                        <a:cubicBezTo>
                          <a:pt x="1991441" y="192621"/>
                          <a:pt x="1997427" y="210785"/>
                          <a:pt x="2008682" y="224853"/>
                        </a:cubicBezTo>
                        <a:cubicBezTo>
                          <a:pt x="2017511" y="235889"/>
                          <a:pt x="2030183" y="243527"/>
                          <a:pt x="2038663" y="254833"/>
                        </a:cubicBezTo>
                        <a:cubicBezTo>
                          <a:pt x="2060282" y="283658"/>
                          <a:pt x="2073145" y="319296"/>
                          <a:pt x="2098623" y="344774"/>
                        </a:cubicBezTo>
                        <a:cubicBezTo>
                          <a:pt x="2139504" y="385655"/>
                          <a:pt x="2156514" y="398425"/>
                          <a:pt x="2188564" y="449705"/>
                        </a:cubicBezTo>
                        <a:cubicBezTo>
                          <a:pt x="2291452" y="614326"/>
                          <a:pt x="2136117" y="399760"/>
                          <a:pt x="2263515" y="569627"/>
                        </a:cubicBezTo>
                        <a:cubicBezTo>
                          <a:pt x="2305980" y="697022"/>
                          <a:pt x="2246755" y="541692"/>
                          <a:pt x="2308486" y="644577"/>
                        </a:cubicBezTo>
                        <a:cubicBezTo>
                          <a:pt x="2316616" y="658126"/>
                          <a:pt x="2316410" y="675415"/>
                          <a:pt x="2323476" y="689548"/>
                        </a:cubicBezTo>
                        <a:cubicBezTo>
                          <a:pt x="2331533" y="705662"/>
                          <a:pt x="2343463" y="719528"/>
                          <a:pt x="2353456" y="734518"/>
                        </a:cubicBezTo>
                        <a:cubicBezTo>
                          <a:pt x="2358453" y="754505"/>
                          <a:pt x="2360330" y="775543"/>
                          <a:pt x="2368446" y="794479"/>
                        </a:cubicBezTo>
                        <a:cubicBezTo>
                          <a:pt x="2375543" y="811038"/>
                          <a:pt x="2397735" y="821447"/>
                          <a:pt x="2398427" y="839450"/>
                        </a:cubicBezTo>
                        <a:cubicBezTo>
                          <a:pt x="2402848" y="954398"/>
                          <a:pt x="2391935" y="1069504"/>
                          <a:pt x="2383437" y="1184223"/>
                        </a:cubicBezTo>
                        <a:cubicBezTo>
                          <a:pt x="2381915" y="1204769"/>
                          <a:pt x="2376562" y="1225248"/>
                          <a:pt x="2368446" y="1244184"/>
                        </a:cubicBezTo>
                        <a:cubicBezTo>
                          <a:pt x="2361349" y="1260743"/>
                          <a:pt x="2348459" y="1274164"/>
                          <a:pt x="2338466" y="1289154"/>
                        </a:cubicBezTo>
                        <a:cubicBezTo>
                          <a:pt x="2330860" y="1319578"/>
                          <a:pt x="2321388" y="1363981"/>
                          <a:pt x="2308486" y="1394086"/>
                        </a:cubicBezTo>
                        <a:cubicBezTo>
                          <a:pt x="2299683" y="1414625"/>
                          <a:pt x="2287308" y="1433507"/>
                          <a:pt x="2278505" y="1454046"/>
                        </a:cubicBezTo>
                        <a:cubicBezTo>
                          <a:pt x="2239577" y="1544877"/>
                          <a:pt x="2295658" y="1449721"/>
                          <a:pt x="2233535" y="1573968"/>
                        </a:cubicBezTo>
                        <a:cubicBezTo>
                          <a:pt x="2225478" y="1590082"/>
                          <a:pt x="2211612" y="1602824"/>
                          <a:pt x="2203555" y="1618938"/>
                        </a:cubicBezTo>
                        <a:cubicBezTo>
                          <a:pt x="2196488" y="1633071"/>
                          <a:pt x="2192905" y="1648716"/>
                          <a:pt x="2188564" y="1663909"/>
                        </a:cubicBezTo>
                        <a:cubicBezTo>
                          <a:pt x="2182904" y="1683718"/>
                          <a:pt x="2182787" y="1705442"/>
                          <a:pt x="2173574" y="1723869"/>
                        </a:cubicBezTo>
                        <a:cubicBezTo>
                          <a:pt x="2167254" y="1736510"/>
                          <a:pt x="2153587" y="1743856"/>
                          <a:pt x="2143594" y="1753850"/>
                        </a:cubicBezTo>
                        <a:cubicBezTo>
                          <a:pt x="2117561" y="1831949"/>
                          <a:pt x="2145657" y="1770008"/>
                          <a:pt x="2098623" y="1828800"/>
                        </a:cubicBezTo>
                        <a:cubicBezTo>
                          <a:pt x="2087368" y="1842868"/>
                          <a:pt x="2082711" y="1862516"/>
                          <a:pt x="2068643" y="1873771"/>
                        </a:cubicBezTo>
                        <a:cubicBezTo>
                          <a:pt x="2056305" y="1883642"/>
                          <a:pt x="2038663" y="1883764"/>
                          <a:pt x="2023673" y="1888761"/>
                        </a:cubicBezTo>
                        <a:cubicBezTo>
                          <a:pt x="1990845" y="1921588"/>
                          <a:pt x="1992841" y="1923511"/>
                          <a:pt x="1948722" y="1948722"/>
                        </a:cubicBezTo>
                        <a:cubicBezTo>
                          <a:pt x="1929320" y="1959809"/>
                          <a:pt x="1907923" y="1967205"/>
                          <a:pt x="1888761" y="1978702"/>
                        </a:cubicBezTo>
                        <a:cubicBezTo>
                          <a:pt x="1857864" y="1997240"/>
                          <a:pt x="1833003" y="2027269"/>
                          <a:pt x="1798820" y="2038663"/>
                        </a:cubicBezTo>
                        <a:lnTo>
                          <a:pt x="1708879" y="2068643"/>
                        </a:lnTo>
                        <a:cubicBezTo>
                          <a:pt x="1637615" y="2116152"/>
                          <a:pt x="1680999" y="2092927"/>
                          <a:pt x="1573968" y="2128604"/>
                        </a:cubicBezTo>
                        <a:lnTo>
                          <a:pt x="1528997" y="2143594"/>
                        </a:lnTo>
                        <a:cubicBezTo>
                          <a:pt x="1514007" y="2148591"/>
                          <a:pt x="1499356" y="2154752"/>
                          <a:pt x="1484027" y="2158584"/>
                        </a:cubicBezTo>
                        <a:lnTo>
                          <a:pt x="1364105" y="2188564"/>
                        </a:lnTo>
                        <a:lnTo>
                          <a:pt x="1304145" y="2203554"/>
                        </a:lnTo>
                        <a:cubicBezTo>
                          <a:pt x="1144250" y="2198557"/>
                          <a:pt x="984172" y="2197690"/>
                          <a:pt x="824459" y="2188564"/>
                        </a:cubicBezTo>
                        <a:cubicBezTo>
                          <a:pt x="776725" y="2185836"/>
                          <a:pt x="759025" y="2151174"/>
                          <a:pt x="719528" y="2128604"/>
                        </a:cubicBezTo>
                        <a:cubicBezTo>
                          <a:pt x="702797" y="2119043"/>
                          <a:pt x="627584" y="2101870"/>
                          <a:pt x="614597" y="2098623"/>
                        </a:cubicBezTo>
                        <a:cubicBezTo>
                          <a:pt x="599607" y="2088630"/>
                          <a:pt x="585741" y="2076700"/>
                          <a:pt x="569627" y="2068643"/>
                        </a:cubicBezTo>
                        <a:cubicBezTo>
                          <a:pt x="495737" y="2031698"/>
                          <a:pt x="551289" y="2080955"/>
                          <a:pt x="479686" y="2023672"/>
                        </a:cubicBezTo>
                        <a:cubicBezTo>
                          <a:pt x="468650" y="2014843"/>
                          <a:pt x="458534" y="2004728"/>
                          <a:pt x="449705" y="1993692"/>
                        </a:cubicBezTo>
                        <a:cubicBezTo>
                          <a:pt x="438451" y="1979624"/>
                          <a:pt x="419725" y="1948722"/>
                          <a:pt x="419725" y="1948722"/>
                        </a:cubicBezTo>
                      </a:path>
                    </a:pathLst>
                  </a:custGeom>
                  <a:solidFill>
                    <a:srgbClr val="DDFFFF"/>
                  </a:solidFill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" name="Полилиния 26"/>
                  <p:cNvSpPr/>
                  <p:nvPr/>
                </p:nvSpPr>
                <p:spPr>
                  <a:xfrm rot="16200000">
                    <a:off x="3067342" y="763143"/>
                    <a:ext cx="2399444" cy="2203554"/>
                  </a:xfrm>
                  <a:custGeom>
                    <a:avLst/>
                    <a:gdLst>
                      <a:gd name="connsiteX0" fmla="*/ 0 w 2399444"/>
                      <a:gd name="connsiteY0" fmla="*/ 704538 h 2203554"/>
                      <a:gd name="connsiteX1" fmla="*/ 74951 w 2399444"/>
                      <a:gd name="connsiteY1" fmla="*/ 644577 h 2203554"/>
                      <a:gd name="connsiteX2" fmla="*/ 89941 w 2399444"/>
                      <a:gd name="connsiteY2" fmla="*/ 599607 h 2203554"/>
                      <a:gd name="connsiteX3" fmla="*/ 119922 w 2399444"/>
                      <a:gd name="connsiteY3" fmla="*/ 554636 h 2203554"/>
                      <a:gd name="connsiteX4" fmla="*/ 194873 w 2399444"/>
                      <a:gd name="connsiteY4" fmla="*/ 419725 h 2203554"/>
                      <a:gd name="connsiteX5" fmla="*/ 209863 w 2399444"/>
                      <a:gd name="connsiteY5" fmla="*/ 374754 h 2203554"/>
                      <a:gd name="connsiteX6" fmla="*/ 254833 w 2399444"/>
                      <a:gd name="connsiteY6" fmla="*/ 344774 h 2203554"/>
                      <a:gd name="connsiteX7" fmla="*/ 284814 w 2399444"/>
                      <a:gd name="connsiteY7" fmla="*/ 314794 h 2203554"/>
                      <a:gd name="connsiteX8" fmla="*/ 389745 w 2399444"/>
                      <a:gd name="connsiteY8" fmla="*/ 269823 h 2203554"/>
                      <a:gd name="connsiteX9" fmla="*/ 554637 w 2399444"/>
                      <a:gd name="connsiteY9" fmla="*/ 164892 h 2203554"/>
                      <a:gd name="connsiteX10" fmla="*/ 644577 w 2399444"/>
                      <a:gd name="connsiteY10" fmla="*/ 119922 h 2203554"/>
                      <a:gd name="connsiteX11" fmla="*/ 704538 w 2399444"/>
                      <a:gd name="connsiteY11" fmla="*/ 89941 h 2203554"/>
                      <a:gd name="connsiteX12" fmla="*/ 854440 w 2399444"/>
                      <a:gd name="connsiteY12" fmla="*/ 44971 h 2203554"/>
                      <a:gd name="connsiteX13" fmla="*/ 974361 w 2399444"/>
                      <a:gd name="connsiteY13" fmla="*/ 0 h 2203554"/>
                      <a:gd name="connsiteX14" fmla="*/ 1603948 w 2399444"/>
                      <a:gd name="connsiteY14" fmla="*/ 14991 h 2203554"/>
                      <a:gd name="connsiteX15" fmla="*/ 1648918 w 2399444"/>
                      <a:gd name="connsiteY15" fmla="*/ 29981 h 2203554"/>
                      <a:gd name="connsiteX16" fmla="*/ 1753850 w 2399444"/>
                      <a:gd name="connsiteY16" fmla="*/ 59961 h 2203554"/>
                      <a:gd name="connsiteX17" fmla="*/ 1798820 w 2399444"/>
                      <a:gd name="connsiteY17" fmla="*/ 89941 h 2203554"/>
                      <a:gd name="connsiteX18" fmla="*/ 1858781 w 2399444"/>
                      <a:gd name="connsiteY18" fmla="*/ 104932 h 2203554"/>
                      <a:gd name="connsiteX19" fmla="*/ 1903751 w 2399444"/>
                      <a:gd name="connsiteY19" fmla="*/ 119922 h 2203554"/>
                      <a:gd name="connsiteX20" fmla="*/ 1933732 w 2399444"/>
                      <a:gd name="connsiteY20" fmla="*/ 149902 h 2203554"/>
                      <a:gd name="connsiteX21" fmla="*/ 1978702 w 2399444"/>
                      <a:gd name="connsiteY21" fmla="*/ 179882 h 2203554"/>
                      <a:gd name="connsiteX22" fmla="*/ 2008682 w 2399444"/>
                      <a:gd name="connsiteY22" fmla="*/ 224853 h 2203554"/>
                      <a:gd name="connsiteX23" fmla="*/ 2038663 w 2399444"/>
                      <a:gd name="connsiteY23" fmla="*/ 254833 h 2203554"/>
                      <a:gd name="connsiteX24" fmla="*/ 2098623 w 2399444"/>
                      <a:gd name="connsiteY24" fmla="*/ 344774 h 2203554"/>
                      <a:gd name="connsiteX25" fmla="*/ 2188564 w 2399444"/>
                      <a:gd name="connsiteY25" fmla="*/ 449705 h 2203554"/>
                      <a:gd name="connsiteX26" fmla="*/ 2263515 w 2399444"/>
                      <a:gd name="connsiteY26" fmla="*/ 569627 h 2203554"/>
                      <a:gd name="connsiteX27" fmla="*/ 2308486 w 2399444"/>
                      <a:gd name="connsiteY27" fmla="*/ 644577 h 2203554"/>
                      <a:gd name="connsiteX28" fmla="*/ 2323476 w 2399444"/>
                      <a:gd name="connsiteY28" fmla="*/ 689548 h 2203554"/>
                      <a:gd name="connsiteX29" fmla="*/ 2353456 w 2399444"/>
                      <a:gd name="connsiteY29" fmla="*/ 734518 h 2203554"/>
                      <a:gd name="connsiteX30" fmla="*/ 2368446 w 2399444"/>
                      <a:gd name="connsiteY30" fmla="*/ 794479 h 2203554"/>
                      <a:gd name="connsiteX31" fmla="*/ 2398427 w 2399444"/>
                      <a:gd name="connsiteY31" fmla="*/ 839450 h 2203554"/>
                      <a:gd name="connsiteX32" fmla="*/ 2383437 w 2399444"/>
                      <a:gd name="connsiteY32" fmla="*/ 1184223 h 2203554"/>
                      <a:gd name="connsiteX33" fmla="*/ 2368446 w 2399444"/>
                      <a:gd name="connsiteY33" fmla="*/ 1244184 h 2203554"/>
                      <a:gd name="connsiteX34" fmla="*/ 2338466 w 2399444"/>
                      <a:gd name="connsiteY34" fmla="*/ 1289154 h 2203554"/>
                      <a:gd name="connsiteX35" fmla="*/ 2308486 w 2399444"/>
                      <a:gd name="connsiteY35" fmla="*/ 1394086 h 2203554"/>
                      <a:gd name="connsiteX36" fmla="*/ 2278505 w 2399444"/>
                      <a:gd name="connsiteY36" fmla="*/ 1454046 h 2203554"/>
                      <a:gd name="connsiteX37" fmla="*/ 2233535 w 2399444"/>
                      <a:gd name="connsiteY37" fmla="*/ 1573968 h 2203554"/>
                      <a:gd name="connsiteX38" fmla="*/ 2203555 w 2399444"/>
                      <a:gd name="connsiteY38" fmla="*/ 1618938 h 2203554"/>
                      <a:gd name="connsiteX39" fmla="*/ 2188564 w 2399444"/>
                      <a:gd name="connsiteY39" fmla="*/ 1663909 h 2203554"/>
                      <a:gd name="connsiteX40" fmla="*/ 2173574 w 2399444"/>
                      <a:gd name="connsiteY40" fmla="*/ 1723869 h 2203554"/>
                      <a:gd name="connsiteX41" fmla="*/ 2143594 w 2399444"/>
                      <a:gd name="connsiteY41" fmla="*/ 1753850 h 2203554"/>
                      <a:gd name="connsiteX42" fmla="*/ 2098623 w 2399444"/>
                      <a:gd name="connsiteY42" fmla="*/ 1828800 h 2203554"/>
                      <a:gd name="connsiteX43" fmla="*/ 2068643 w 2399444"/>
                      <a:gd name="connsiteY43" fmla="*/ 1873771 h 2203554"/>
                      <a:gd name="connsiteX44" fmla="*/ 2023673 w 2399444"/>
                      <a:gd name="connsiteY44" fmla="*/ 1888761 h 2203554"/>
                      <a:gd name="connsiteX45" fmla="*/ 1948722 w 2399444"/>
                      <a:gd name="connsiteY45" fmla="*/ 1948722 h 2203554"/>
                      <a:gd name="connsiteX46" fmla="*/ 1888761 w 2399444"/>
                      <a:gd name="connsiteY46" fmla="*/ 1978702 h 2203554"/>
                      <a:gd name="connsiteX47" fmla="*/ 1798820 w 2399444"/>
                      <a:gd name="connsiteY47" fmla="*/ 2038663 h 2203554"/>
                      <a:gd name="connsiteX48" fmla="*/ 1708879 w 2399444"/>
                      <a:gd name="connsiteY48" fmla="*/ 2068643 h 2203554"/>
                      <a:gd name="connsiteX49" fmla="*/ 1573968 w 2399444"/>
                      <a:gd name="connsiteY49" fmla="*/ 2128604 h 2203554"/>
                      <a:gd name="connsiteX50" fmla="*/ 1528997 w 2399444"/>
                      <a:gd name="connsiteY50" fmla="*/ 2143594 h 2203554"/>
                      <a:gd name="connsiteX51" fmla="*/ 1484027 w 2399444"/>
                      <a:gd name="connsiteY51" fmla="*/ 2158584 h 2203554"/>
                      <a:gd name="connsiteX52" fmla="*/ 1364105 w 2399444"/>
                      <a:gd name="connsiteY52" fmla="*/ 2188564 h 2203554"/>
                      <a:gd name="connsiteX53" fmla="*/ 1304145 w 2399444"/>
                      <a:gd name="connsiteY53" fmla="*/ 2203554 h 2203554"/>
                      <a:gd name="connsiteX54" fmla="*/ 824459 w 2399444"/>
                      <a:gd name="connsiteY54" fmla="*/ 2188564 h 2203554"/>
                      <a:gd name="connsiteX55" fmla="*/ 719528 w 2399444"/>
                      <a:gd name="connsiteY55" fmla="*/ 2128604 h 2203554"/>
                      <a:gd name="connsiteX56" fmla="*/ 614597 w 2399444"/>
                      <a:gd name="connsiteY56" fmla="*/ 2098623 h 2203554"/>
                      <a:gd name="connsiteX57" fmla="*/ 569627 w 2399444"/>
                      <a:gd name="connsiteY57" fmla="*/ 2068643 h 2203554"/>
                      <a:gd name="connsiteX58" fmla="*/ 479686 w 2399444"/>
                      <a:gd name="connsiteY58" fmla="*/ 2023672 h 2203554"/>
                      <a:gd name="connsiteX59" fmla="*/ 449705 w 2399444"/>
                      <a:gd name="connsiteY59" fmla="*/ 1993692 h 2203554"/>
                      <a:gd name="connsiteX60" fmla="*/ 419725 w 2399444"/>
                      <a:gd name="connsiteY60" fmla="*/ 1948722 h 220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</a:cxnLst>
                    <a:rect l="l" t="t" r="r" b="b"/>
                    <a:pathLst>
                      <a:path w="2399444" h="2203554">
                        <a:moveTo>
                          <a:pt x="0" y="704538"/>
                        </a:moveTo>
                        <a:cubicBezTo>
                          <a:pt x="24984" y="684551"/>
                          <a:pt x="54129" y="668869"/>
                          <a:pt x="74951" y="644577"/>
                        </a:cubicBezTo>
                        <a:cubicBezTo>
                          <a:pt x="85234" y="632580"/>
                          <a:pt x="82875" y="613740"/>
                          <a:pt x="89941" y="599607"/>
                        </a:cubicBezTo>
                        <a:cubicBezTo>
                          <a:pt x="97998" y="583493"/>
                          <a:pt x="109928" y="569626"/>
                          <a:pt x="119922" y="554636"/>
                        </a:cubicBezTo>
                        <a:cubicBezTo>
                          <a:pt x="156606" y="444584"/>
                          <a:pt x="127556" y="487041"/>
                          <a:pt x="194873" y="419725"/>
                        </a:cubicBezTo>
                        <a:cubicBezTo>
                          <a:pt x="199870" y="404735"/>
                          <a:pt x="199992" y="387093"/>
                          <a:pt x="209863" y="374754"/>
                        </a:cubicBezTo>
                        <a:cubicBezTo>
                          <a:pt x="221117" y="360686"/>
                          <a:pt x="240765" y="356028"/>
                          <a:pt x="254833" y="344774"/>
                        </a:cubicBezTo>
                        <a:cubicBezTo>
                          <a:pt x="265869" y="335945"/>
                          <a:pt x="273055" y="322634"/>
                          <a:pt x="284814" y="314794"/>
                        </a:cubicBezTo>
                        <a:cubicBezTo>
                          <a:pt x="321865" y="290093"/>
                          <a:pt x="349768" y="283148"/>
                          <a:pt x="389745" y="269823"/>
                        </a:cubicBezTo>
                        <a:cubicBezTo>
                          <a:pt x="499256" y="160312"/>
                          <a:pt x="346312" y="303775"/>
                          <a:pt x="554637" y="164892"/>
                        </a:cubicBezTo>
                        <a:cubicBezTo>
                          <a:pt x="641061" y="107276"/>
                          <a:pt x="557689" y="157160"/>
                          <a:pt x="644577" y="119922"/>
                        </a:cubicBezTo>
                        <a:cubicBezTo>
                          <a:pt x="665116" y="111119"/>
                          <a:pt x="683790" y="98240"/>
                          <a:pt x="704538" y="89941"/>
                        </a:cubicBezTo>
                        <a:cubicBezTo>
                          <a:pt x="793593" y="54319"/>
                          <a:pt x="777140" y="67057"/>
                          <a:pt x="854440" y="44971"/>
                        </a:cubicBezTo>
                        <a:cubicBezTo>
                          <a:pt x="895565" y="33221"/>
                          <a:pt x="934760" y="15841"/>
                          <a:pt x="974361" y="0"/>
                        </a:cubicBezTo>
                        <a:cubicBezTo>
                          <a:pt x="1184223" y="4997"/>
                          <a:pt x="1394233" y="5670"/>
                          <a:pt x="1603948" y="14991"/>
                        </a:cubicBezTo>
                        <a:cubicBezTo>
                          <a:pt x="1619733" y="15693"/>
                          <a:pt x="1633725" y="25640"/>
                          <a:pt x="1648918" y="29981"/>
                        </a:cubicBezTo>
                        <a:cubicBezTo>
                          <a:pt x="1780684" y="67628"/>
                          <a:pt x="1646019" y="24018"/>
                          <a:pt x="1753850" y="59961"/>
                        </a:cubicBezTo>
                        <a:cubicBezTo>
                          <a:pt x="1768840" y="69954"/>
                          <a:pt x="1782261" y="82844"/>
                          <a:pt x="1798820" y="89941"/>
                        </a:cubicBezTo>
                        <a:cubicBezTo>
                          <a:pt x="1817756" y="98057"/>
                          <a:pt x="1838972" y="99272"/>
                          <a:pt x="1858781" y="104932"/>
                        </a:cubicBezTo>
                        <a:cubicBezTo>
                          <a:pt x="1873974" y="109273"/>
                          <a:pt x="1888761" y="114925"/>
                          <a:pt x="1903751" y="119922"/>
                        </a:cubicBezTo>
                        <a:cubicBezTo>
                          <a:pt x="1913745" y="129915"/>
                          <a:pt x="1922696" y="141073"/>
                          <a:pt x="1933732" y="149902"/>
                        </a:cubicBezTo>
                        <a:cubicBezTo>
                          <a:pt x="1947800" y="161156"/>
                          <a:pt x="1965963" y="167143"/>
                          <a:pt x="1978702" y="179882"/>
                        </a:cubicBezTo>
                        <a:cubicBezTo>
                          <a:pt x="1991441" y="192621"/>
                          <a:pt x="1997427" y="210785"/>
                          <a:pt x="2008682" y="224853"/>
                        </a:cubicBezTo>
                        <a:cubicBezTo>
                          <a:pt x="2017511" y="235889"/>
                          <a:pt x="2030183" y="243527"/>
                          <a:pt x="2038663" y="254833"/>
                        </a:cubicBezTo>
                        <a:cubicBezTo>
                          <a:pt x="2060282" y="283658"/>
                          <a:pt x="2073145" y="319296"/>
                          <a:pt x="2098623" y="344774"/>
                        </a:cubicBezTo>
                        <a:cubicBezTo>
                          <a:pt x="2139504" y="385655"/>
                          <a:pt x="2156514" y="398425"/>
                          <a:pt x="2188564" y="449705"/>
                        </a:cubicBezTo>
                        <a:cubicBezTo>
                          <a:pt x="2291452" y="614326"/>
                          <a:pt x="2136117" y="399760"/>
                          <a:pt x="2263515" y="569627"/>
                        </a:cubicBezTo>
                        <a:cubicBezTo>
                          <a:pt x="2305980" y="697022"/>
                          <a:pt x="2246755" y="541692"/>
                          <a:pt x="2308486" y="644577"/>
                        </a:cubicBezTo>
                        <a:cubicBezTo>
                          <a:pt x="2316616" y="658126"/>
                          <a:pt x="2316410" y="675415"/>
                          <a:pt x="2323476" y="689548"/>
                        </a:cubicBezTo>
                        <a:cubicBezTo>
                          <a:pt x="2331533" y="705662"/>
                          <a:pt x="2343463" y="719528"/>
                          <a:pt x="2353456" y="734518"/>
                        </a:cubicBezTo>
                        <a:cubicBezTo>
                          <a:pt x="2358453" y="754505"/>
                          <a:pt x="2360330" y="775543"/>
                          <a:pt x="2368446" y="794479"/>
                        </a:cubicBezTo>
                        <a:cubicBezTo>
                          <a:pt x="2375543" y="811038"/>
                          <a:pt x="2397735" y="821447"/>
                          <a:pt x="2398427" y="839450"/>
                        </a:cubicBezTo>
                        <a:cubicBezTo>
                          <a:pt x="2402848" y="954398"/>
                          <a:pt x="2391935" y="1069504"/>
                          <a:pt x="2383437" y="1184223"/>
                        </a:cubicBezTo>
                        <a:cubicBezTo>
                          <a:pt x="2381915" y="1204769"/>
                          <a:pt x="2376562" y="1225248"/>
                          <a:pt x="2368446" y="1244184"/>
                        </a:cubicBezTo>
                        <a:cubicBezTo>
                          <a:pt x="2361349" y="1260743"/>
                          <a:pt x="2348459" y="1274164"/>
                          <a:pt x="2338466" y="1289154"/>
                        </a:cubicBezTo>
                        <a:cubicBezTo>
                          <a:pt x="2330860" y="1319578"/>
                          <a:pt x="2321388" y="1363981"/>
                          <a:pt x="2308486" y="1394086"/>
                        </a:cubicBezTo>
                        <a:cubicBezTo>
                          <a:pt x="2299683" y="1414625"/>
                          <a:pt x="2287308" y="1433507"/>
                          <a:pt x="2278505" y="1454046"/>
                        </a:cubicBezTo>
                        <a:cubicBezTo>
                          <a:pt x="2239577" y="1544877"/>
                          <a:pt x="2295658" y="1449721"/>
                          <a:pt x="2233535" y="1573968"/>
                        </a:cubicBezTo>
                        <a:cubicBezTo>
                          <a:pt x="2225478" y="1590082"/>
                          <a:pt x="2211612" y="1602824"/>
                          <a:pt x="2203555" y="1618938"/>
                        </a:cubicBezTo>
                        <a:cubicBezTo>
                          <a:pt x="2196488" y="1633071"/>
                          <a:pt x="2192905" y="1648716"/>
                          <a:pt x="2188564" y="1663909"/>
                        </a:cubicBezTo>
                        <a:cubicBezTo>
                          <a:pt x="2182904" y="1683718"/>
                          <a:pt x="2182787" y="1705442"/>
                          <a:pt x="2173574" y="1723869"/>
                        </a:cubicBezTo>
                        <a:cubicBezTo>
                          <a:pt x="2167254" y="1736510"/>
                          <a:pt x="2153587" y="1743856"/>
                          <a:pt x="2143594" y="1753850"/>
                        </a:cubicBezTo>
                        <a:cubicBezTo>
                          <a:pt x="2117561" y="1831949"/>
                          <a:pt x="2145657" y="1770008"/>
                          <a:pt x="2098623" y="1828800"/>
                        </a:cubicBezTo>
                        <a:cubicBezTo>
                          <a:pt x="2087368" y="1842868"/>
                          <a:pt x="2082711" y="1862516"/>
                          <a:pt x="2068643" y="1873771"/>
                        </a:cubicBezTo>
                        <a:cubicBezTo>
                          <a:pt x="2056305" y="1883642"/>
                          <a:pt x="2038663" y="1883764"/>
                          <a:pt x="2023673" y="1888761"/>
                        </a:cubicBezTo>
                        <a:cubicBezTo>
                          <a:pt x="1990845" y="1921588"/>
                          <a:pt x="1992841" y="1923511"/>
                          <a:pt x="1948722" y="1948722"/>
                        </a:cubicBezTo>
                        <a:cubicBezTo>
                          <a:pt x="1929320" y="1959809"/>
                          <a:pt x="1907923" y="1967205"/>
                          <a:pt x="1888761" y="1978702"/>
                        </a:cubicBezTo>
                        <a:cubicBezTo>
                          <a:pt x="1857864" y="1997240"/>
                          <a:pt x="1833003" y="2027269"/>
                          <a:pt x="1798820" y="2038663"/>
                        </a:cubicBezTo>
                        <a:lnTo>
                          <a:pt x="1708879" y="2068643"/>
                        </a:lnTo>
                        <a:cubicBezTo>
                          <a:pt x="1637615" y="2116152"/>
                          <a:pt x="1680999" y="2092927"/>
                          <a:pt x="1573968" y="2128604"/>
                        </a:cubicBezTo>
                        <a:lnTo>
                          <a:pt x="1528997" y="2143594"/>
                        </a:lnTo>
                        <a:cubicBezTo>
                          <a:pt x="1514007" y="2148591"/>
                          <a:pt x="1499356" y="2154752"/>
                          <a:pt x="1484027" y="2158584"/>
                        </a:cubicBezTo>
                        <a:lnTo>
                          <a:pt x="1364105" y="2188564"/>
                        </a:lnTo>
                        <a:lnTo>
                          <a:pt x="1304145" y="2203554"/>
                        </a:lnTo>
                        <a:cubicBezTo>
                          <a:pt x="1144250" y="2198557"/>
                          <a:pt x="984172" y="2197690"/>
                          <a:pt x="824459" y="2188564"/>
                        </a:cubicBezTo>
                        <a:cubicBezTo>
                          <a:pt x="776725" y="2185836"/>
                          <a:pt x="759025" y="2151174"/>
                          <a:pt x="719528" y="2128604"/>
                        </a:cubicBezTo>
                        <a:cubicBezTo>
                          <a:pt x="702797" y="2119043"/>
                          <a:pt x="627584" y="2101870"/>
                          <a:pt x="614597" y="2098623"/>
                        </a:cubicBezTo>
                        <a:cubicBezTo>
                          <a:pt x="599607" y="2088630"/>
                          <a:pt x="585741" y="2076700"/>
                          <a:pt x="569627" y="2068643"/>
                        </a:cubicBezTo>
                        <a:cubicBezTo>
                          <a:pt x="495737" y="2031698"/>
                          <a:pt x="551289" y="2080955"/>
                          <a:pt x="479686" y="2023672"/>
                        </a:cubicBezTo>
                        <a:cubicBezTo>
                          <a:pt x="468650" y="2014843"/>
                          <a:pt x="458534" y="2004728"/>
                          <a:pt x="449705" y="1993692"/>
                        </a:cubicBezTo>
                        <a:cubicBezTo>
                          <a:pt x="438451" y="1979624"/>
                          <a:pt x="419725" y="1948722"/>
                          <a:pt x="419725" y="1948722"/>
                        </a:cubicBezTo>
                      </a:path>
                    </a:pathLst>
                  </a:custGeom>
                  <a:solidFill>
                    <a:srgbClr val="DDFFFF"/>
                  </a:solidFill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Полилиния 27"/>
                  <p:cNvSpPr/>
                  <p:nvPr/>
                </p:nvSpPr>
                <p:spPr>
                  <a:xfrm>
                    <a:off x="4886793" y="1678898"/>
                    <a:ext cx="2399444" cy="2203554"/>
                  </a:xfrm>
                  <a:custGeom>
                    <a:avLst/>
                    <a:gdLst>
                      <a:gd name="connsiteX0" fmla="*/ 0 w 2399444"/>
                      <a:gd name="connsiteY0" fmla="*/ 704538 h 2203554"/>
                      <a:gd name="connsiteX1" fmla="*/ 74951 w 2399444"/>
                      <a:gd name="connsiteY1" fmla="*/ 644577 h 2203554"/>
                      <a:gd name="connsiteX2" fmla="*/ 89941 w 2399444"/>
                      <a:gd name="connsiteY2" fmla="*/ 599607 h 2203554"/>
                      <a:gd name="connsiteX3" fmla="*/ 119922 w 2399444"/>
                      <a:gd name="connsiteY3" fmla="*/ 554636 h 2203554"/>
                      <a:gd name="connsiteX4" fmla="*/ 194873 w 2399444"/>
                      <a:gd name="connsiteY4" fmla="*/ 419725 h 2203554"/>
                      <a:gd name="connsiteX5" fmla="*/ 209863 w 2399444"/>
                      <a:gd name="connsiteY5" fmla="*/ 374754 h 2203554"/>
                      <a:gd name="connsiteX6" fmla="*/ 254833 w 2399444"/>
                      <a:gd name="connsiteY6" fmla="*/ 344774 h 2203554"/>
                      <a:gd name="connsiteX7" fmla="*/ 284814 w 2399444"/>
                      <a:gd name="connsiteY7" fmla="*/ 314794 h 2203554"/>
                      <a:gd name="connsiteX8" fmla="*/ 389745 w 2399444"/>
                      <a:gd name="connsiteY8" fmla="*/ 269823 h 2203554"/>
                      <a:gd name="connsiteX9" fmla="*/ 554637 w 2399444"/>
                      <a:gd name="connsiteY9" fmla="*/ 164892 h 2203554"/>
                      <a:gd name="connsiteX10" fmla="*/ 644577 w 2399444"/>
                      <a:gd name="connsiteY10" fmla="*/ 119922 h 2203554"/>
                      <a:gd name="connsiteX11" fmla="*/ 704538 w 2399444"/>
                      <a:gd name="connsiteY11" fmla="*/ 89941 h 2203554"/>
                      <a:gd name="connsiteX12" fmla="*/ 854440 w 2399444"/>
                      <a:gd name="connsiteY12" fmla="*/ 44971 h 2203554"/>
                      <a:gd name="connsiteX13" fmla="*/ 974361 w 2399444"/>
                      <a:gd name="connsiteY13" fmla="*/ 0 h 2203554"/>
                      <a:gd name="connsiteX14" fmla="*/ 1603948 w 2399444"/>
                      <a:gd name="connsiteY14" fmla="*/ 14991 h 2203554"/>
                      <a:gd name="connsiteX15" fmla="*/ 1648918 w 2399444"/>
                      <a:gd name="connsiteY15" fmla="*/ 29981 h 2203554"/>
                      <a:gd name="connsiteX16" fmla="*/ 1753850 w 2399444"/>
                      <a:gd name="connsiteY16" fmla="*/ 59961 h 2203554"/>
                      <a:gd name="connsiteX17" fmla="*/ 1798820 w 2399444"/>
                      <a:gd name="connsiteY17" fmla="*/ 89941 h 2203554"/>
                      <a:gd name="connsiteX18" fmla="*/ 1858781 w 2399444"/>
                      <a:gd name="connsiteY18" fmla="*/ 104932 h 2203554"/>
                      <a:gd name="connsiteX19" fmla="*/ 1903751 w 2399444"/>
                      <a:gd name="connsiteY19" fmla="*/ 119922 h 2203554"/>
                      <a:gd name="connsiteX20" fmla="*/ 1933732 w 2399444"/>
                      <a:gd name="connsiteY20" fmla="*/ 149902 h 2203554"/>
                      <a:gd name="connsiteX21" fmla="*/ 1978702 w 2399444"/>
                      <a:gd name="connsiteY21" fmla="*/ 179882 h 2203554"/>
                      <a:gd name="connsiteX22" fmla="*/ 2008682 w 2399444"/>
                      <a:gd name="connsiteY22" fmla="*/ 224853 h 2203554"/>
                      <a:gd name="connsiteX23" fmla="*/ 2038663 w 2399444"/>
                      <a:gd name="connsiteY23" fmla="*/ 254833 h 2203554"/>
                      <a:gd name="connsiteX24" fmla="*/ 2098623 w 2399444"/>
                      <a:gd name="connsiteY24" fmla="*/ 344774 h 2203554"/>
                      <a:gd name="connsiteX25" fmla="*/ 2188564 w 2399444"/>
                      <a:gd name="connsiteY25" fmla="*/ 449705 h 2203554"/>
                      <a:gd name="connsiteX26" fmla="*/ 2263515 w 2399444"/>
                      <a:gd name="connsiteY26" fmla="*/ 569627 h 2203554"/>
                      <a:gd name="connsiteX27" fmla="*/ 2308486 w 2399444"/>
                      <a:gd name="connsiteY27" fmla="*/ 644577 h 2203554"/>
                      <a:gd name="connsiteX28" fmla="*/ 2323476 w 2399444"/>
                      <a:gd name="connsiteY28" fmla="*/ 689548 h 2203554"/>
                      <a:gd name="connsiteX29" fmla="*/ 2353456 w 2399444"/>
                      <a:gd name="connsiteY29" fmla="*/ 734518 h 2203554"/>
                      <a:gd name="connsiteX30" fmla="*/ 2368446 w 2399444"/>
                      <a:gd name="connsiteY30" fmla="*/ 794479 h 2203554"/>
                      <a:gd name="connsiteX31" fmla="*/ 2398427 w 2399444"/>
                      <a:gd name="connsiteY31" fmla="*/ 839450 h 2203554"/>
                      <a:gd name="connsiteX32" fmla="*/ 2383437 w 2399444"/>
                      <a:gd name="connsiteY32" fmla="*/ 1184223 h 2203554"/>
                      <a:gd name="connsiteX33" fmla="*/ 2368446 w 2399444"/>
                      <a:gd name="connsiteY33" fmla="*/ 1244184 h 2203554"/>
                      <a:gd name="connsiteX34" fmla="*/ 2338466 w 2399444"/>
                      <a:gd name="connsiteY34" fmla="*/ 1289154 h 2203554"/>
                      <a:gd name="connsiteX35" fmla="*/ 2308486 w 2399444"/>
                      <a:gd name="connsiteY35" fmla="*/ 1394086 h 2203554"/>
                      <a:gd name="connsiteX36" fmla="*/ 2278505 w 2399444"/>
                      <a:gd name="connsiteY36" fmla="*/ 1454046 h 2203554"/>
                      <a:gd name="connsiteX37" fmla="*/ 2233535 w 2399444"/>
                      <a:gd name="connsiteY37" fmla="*/ 1573968 h 2203554"/>
                      <a:gd name="connsiteX38" fmla="*/ 2203555 w 2399444"/>
                      <a:gd name="connsiteY38" fmla="*/ 1618938 h 2203554"/>
                      <a:gd name="connsiteX39" fmla="*/ 2188564 w 2399444"/>
                      <a:gd name="connsiteY39" fmla="*/ 1663909 h 2203554"/>
                      <a:gd name="connsiteX40" fmla="*/ 2173574 w 2399444"/>
                      <a:gd name="connsiteY40" fmla="*/ 1723869 h 2203554"/>
                      <a:gd name="connsiteX41" fmla="*/ 2143594 w 2399444"/>
                      <a:gd name="connsiteY41" fmla="*/ 1753850 h 2203554"/>
                      <a:gd name="connsiteX42" fmla="*/ 2098623 w 2399444"/>
                      <a:gd name="connsiteY42" fmla="*/ 1828800 h 2203554"/>
                      <a:gd name="connsiteX43" fmla="*/ 2068643 w 2399444"/>
                      <a:gd name="connsiteY43" fmla="*/ 1873771 h 2203554"/>
                      <a:gd name="connsiteX44" fmla="*/ 2023673 w 2399444"/>
                      <a:gd name="connsiteY44" fmla="*/ 1888761 h 2203554"/>
                      <a:gd name="connsiteX45" fmla="*/ 1948722 w 2399444"/>
                      <a:gd name="connsiteY45" fmla="*/ 1948722 h 2203554"/>
                      <a:gd name="connsiteX46" fmla="*/ 1888761 w 2399444"/>
                      <a:gd name="connsiteY46" fmla="*/ 1978702 h 2203554"/>
                      <a:gd name="connsiteX47" fmla="*/ 1798820 w 2399444"/>
                      <a:gd name="connsiteY47" fmla="*/ 2038663 h 2203554"/>
                      <a:gd name="connsiteX48" fmla="*/ 1708879 w 2399444"/>
                      <a:gd name="connsiteY48" fmla="*/ 2068643 h 2203554"/>
                      <a:gd name="connsiteX49" fmla="*/ 1573968 w 2399444"/>
                      <a:gd name="connsiteY49" fmla="*/ 2128604 h 2203554"/>
                      <a:gd name="connsiteX50" fmla="*/ 1528997 w 2399444"/>
                      <a:gd name="connsiteY50" fmla="*/ 2143594 h 2203554"/>
                      <a:gd name="connsiteX51" fmla="*/ 1484027 w 2399444"/>
                      <a:gd name="connsiteY51" fmla="*/ 2158584 h 2203554"/>
                      <a:gd name="connsiteX52" fmla="*/ 1364105 w 2399444"/>
                      <a:gd name="connsiteY52" fmla="*/ 2188564 h 2203554"/>
                      <a:gd name="connsiteX53" fmla="*/ 1304145 w 2399444"/>
                      <a:gd name="connsiteY53" fmla="*/ 2203554 h 2203554"/>
                      <a:gd name="connsiteX54" fmla="*/ 824459 w 2399444"/>
                      <a:gd name="connsiteY54" fmla="*/ 2188564 h 2203554"/>
                      <a:gd name="connsiteX55" fmla="*/ 719528 w 2399444"/>
                      <a:gd name="connsiteY55" fmla="*/ 2128604 h 2203554"/>
                      <a:gd name="connsiteX56" fmla="*/ 614597 w 2399444"/>
                      <a:gd name="connsiteY56" fmla="*/ 2098623 h 2203554"/>
                      <a:gd name="connsiteX57" fmla="*/ 569627 w 2399444"/>
                      <a:gd name="connsiteY57" fmla="*/ 2068643 h 2203554"/>
                      <a:gd name="connsiteX58" fmla="*/ 479686 w 2399444"/>
                      <a:gd name="connsiteY58" fmla="*/ 2023672 h 2203554"/>
                      <a:gd name="connsiteX59" fmla="*/ 449705 w 2399444"/>
                      <a:gd name="connsiteY59" fmla="*/ 1993692 h 2203554"/>
                      <a:gd name="connsiteX60" fmla="*/ 419725 w 2399444"/>
                      <a:gd name="connsiteY60" fmla="*/ 1948722 h 220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</a:cxnLst>
                    <a:rect l="l" t="t" r="r" b="b"/>
                    <a:pathLst>
                      <a:path w="2399444" h="2203554">
                        <a:moveTo>
                          <a:pt x="0" y="704538"/>
                        </a:moveTo>
                        <a:cubicBezTo>
                          <a:pt x="24984" y="684551"/>
                          <a:pt x="54129" y="668869"/>
                          <a:pt x="74951" y="644577"/>
                        </a:cubicBezTo>
                        <a:cubicBezTo>
                          <a:pt x="85234" y="632580"/>
                          <a:pt x="82875" y="613740"/>
                          <a:pt x="89941" y="599607"/>
                        </a:cubicBezTo>
                        <a:cubicBezTo>
                          <a:pt x="97998" y="583493"/>
                          <a:pt x="109928" y="569626"/>
                          <a:pt x="119922" y="554636"/>
                        </a:cubicBezTo>
                        <a:cubicBezTo>
                          <a:pt x="156606" y="444584"/>
                          <a:pt x="127556" y="487041"/>
                          <a:pt x="194873" y="419725"/>
                        </a:cubicBezTo>
                        <a:cubicBezTo>
                          <a:pt x="199870" y="404735"/>
                          <a:pt x="199992" y="387093"/>
                          <a:pt x="209863" y="374754"/>
                        </a:cubicBezTo>
                        <a:cubicBezTo>
                          <a:pt x="221117" y="360686"/>
                          <a:pt x="240765" y="356028"/>
                          <a:pt x="254833" y="344774"/>
                        </a:cubicBezTo>
                        <a:cubicBezTo>
                          <a:pt x="265869" y="335945"/>
                          <a:pt x="273055" y="322634"/>
                          <a:pt x="284814" y="314794"/>
                        </a:cubicBezTo>
                        <a:cubicBezTo>
                          <a:pt x="321865" y="290093"/>
                          <a:pt x="349768" y="283148"/>
                          <a:pt x="389745" y="269823"/>
                        </a:cubicBezTo>
                        <a:cubicBezTo>
                          <a:pt x="499256" y="160312"/>
                          <a:pt x="346312" y="303775"/>
                          <a:pt x="554637" y="164892"/>
                        </a:cubicBezTo>
                        <a:cubicBezTo>
                          <a:pt x="641061" y="107276"/>
                          <a:pt x="557689" y="157160"/>
                          <a:pt x="644577" y="119922"/>
                        </a:cubicBezTo>
                        <a:cubicBezTo>
                          <a:pt x="665116" y="111119"/>
                          <a:pt x="683790" y="98240"/>
                          <a:pt x="704538" y="89941"/>
                        </a:cubicBezTo>
                        <a:cubicBezTo>
                          <a:pt x="793593" y="54319"/>
                          <a:pt x="777140" y="67057"/>
                          <a:pt x="854440" y="44971"/>
                        </a:cubicBezTo>
                        <a:cubicBezTo>
                          <a:pt x="895565" y="33221"/>
                          <a:pt x="934760" y="15841"/>
                          <a:pt x="974361" y="0"/>
                        </a:cubicBezTo>
                        <a:cubicBezTo>
                          <a:pt x="1184223" y="4997"/>
                          <a:pt x="1394233" y="5670"/>
                          <a:pt x="1603948" y="14991"/>
                        </a:cubicBezTo>
                        <a:cubicBezTo>
                          <a:pt x="1619733" y="15693"/>
                          <a:pt x="1633725" y="25640"/>
                          <a:pt x="1648918" y="29981"/>
                        </a:cubicBezTo>
                        <a:cubicBezTo>
                          <a:pt x="1780684" y="67628"/>
                          <a:pt x="1646019" y="24018"/>
                          <a:pt x="1753850" y="59961"/>
                        </a:cubicBezTo>
                        <a:cubicBezTo>
                          <a:pt x="1768840" y="69954"/>
                          <a:pt x="1782261" y="82844"/>
                          <a:pt x="1798820" y="89941"/>
                        </a:cubicBezTo>
                        <a:cubicBezTo>
                          <a:pt x="1817756" y="98057"/>
                          <a:pt x="1838972" y="99272"/>
                          <a:pt x="1858781" y="104932"/>
                        </a:cubicBezTo>
                        <a:cubicBezTo>
                          <a:pt x="1873974" y="109273"/>
                          <a:pt x="1888761" y="114925"/>
                          <a:pt x="1903751" y="119922"/>
                        </a:cubicBezTo>
                        <a:cubicBezTo>
                          <a:pt x="1913745" y="129915"/>
                          <a:pt x="1922696" y="141073"/>
                          <a:pt x="1933732" y="149902"/>
                        </a:cubicBezTo>
                        <a:cubicBezTo>
                          <a:pt x="1947800" y="161156"/>
                          <a:pt x="1965963" y="167143"/>
                          <a:pt x="1978702" y="179882"/>
                        </a:cubicBezTo>
                        <a:cubicBezTo>
                          <a:pt x="1991441" y="192621"/>
                          <a:pt x="1997427" y="210785"/>
                          <a:pt x="2008682" y="224853"/>
                        </a:cubicBezTo>
                        <a:cubicBezTo>
                          <a:pt x="2017511" y="235889"/>
                          <a:pt x="2030183" y="243527"/>
                          <a:pt x="2038663" y="254833"/>
                        </a:cubicBezTo>
                        <a:cubicBezTo>
                          <a:pt x="2060282" y="283658"/>
                          <a:pt x="2073145" y="319296"/>
                          <a:pt x="2098623" y="344774"/>
                        </a:cubicBezTo>
                        <a:cubicBezTo>
                          <a:pt x="2139504" y="385655"/>
                          <a:pt x="2156514" y="398425"/>
                          <a:pt x="2188564" y="449705"/>
                        </a:cubicBezTo>
                        <a:cubicBezTo>
                          <a:pt x="2291452" y="614326"/>
                          <a:pt x="2136117" y="399760"/>
                          <a:pt x="2263515" y="569627"/>
                        </a:cubicBezTo>
                        <a:cubicBezTo>
                          <a:pt x="2305980" y="697022"/>
                          <a:pt x="2246755" y="541692"/>
                          <a:pt x="2308486" y="644577"/>
                        </a:cubicBezTo>
                        <a:cubicBezTo>
                          <a:pt x="2316616" y="658126"/>
                          <a:pt x="2316410" y="675415"/>
                          <a:pt x="2323476" y="689548"/>
                        </a:cubicBezTo>
                        <a:cubicBezTo>
                          <a:pt x="2331533" y="705662"/>
                          <a:pt x="2343463" y="719528"/>
                          <a:pt x="2353456" y="734518"/>
                        </a:cubicBezTo>
                        <a:cubicBezTo>
                          <a:pt x="2358453" y="754505"/>
                          <a:pt x="2360330" y="775543"/>
                          <a:pt x="2368446" y="794479"/>
                        </a:cubicBezTo>
                        <a:cubicBezTo>
                          <a:pt x="2375543" y="811038"/>
                          <a:pt x="2397735" y="821447"/>
                          <a:pt x="2398427" y="839450"/>
                        </a:cubicBezTo>
                        <a:cubicBezTo>
                          <a:pt x="2402848" y="954398"/>
                          <a:pt x="2391935" y="1069504"/>
                          <a:pt x="2383437" y="1184223"/>
                        </a:cubicBezTo>
                        <a:cubicBezTo>
                          <a:pt x="2381915" y="1204769"/>
                          <a:pt x="2376562" y="1225248"/>
                          <a:pt x="2368446" y="1244184"/>
                        </a:cubicBezTo>
                        <a:cubicBezTo>
                          <a:pt x="2361349" y="1260743"/>
                          <a:pt x="2348459" y="1274164"/>
                          <a:pt x="2338466" y="1289154"/>
                        </a:cubicBezTo>
                        <a:cubicBezTo>
                          <a:pt x="2330860" y="1319578"/>
                          <a:pt x="2321388" y="1363981"/>
                          <a:pt x="2308486" y="1394086"/>
                        </a:cubicBezTo>
                        <a:cubicBezTo>
                          <a:pt x="2299683" y="1414625"/>
                          <a:pt x="2287308" y="1433507"/>
                          <a:pt x="2278505" y="1454046"/>
                        </a:cubicBezTo>
                        <a:cubicBezTo>
                          <a:pt x="2239577" y="1544877"/>
                          <a:pt x="2295658" y="1449721"/>
                          <a:pt x="2233535" y="1573968"/>
                        </a:cubicBezTo>
                        <a:cubicBezTo>
                          <a:pt x="2225478" y="1590082"/>
                          <a:pt x="2211612" y="1602824"/>
                          <a:pt x="2203555" y="1618938"/>
                        </a:cubicBezTo>
                        <a:cubicBezTo>
                          <a:pt x="2196488" y="1633071"/>
                          <a:pt x="2192905" y="1648716"/>
                          <a:pt x="2188564" y="1663909"/>
                        </a:cubicBezTo>
                        <a:cubicBezTo>
                          <a:pt x="2182904" y="1683718"/>
                          <a:pt x="2182787" y="1705442"/>
                          <a:pt x="2173574" y="1723869"/>
                        </a:cubicBezTo>
                        <a:cubicBezTo>
                          <a:pt x="2167254" y="1736510"/>
                          <a:pt x="2153587" y="1743856"/>
                          <a:pt x="2143594" y="1753850"/>
                        </a:cubicBezTo>
                        <a:cubicBezTo>
                          <a:pt x="2117561" y="1831949"/>
                          <a:pt x="2145657" y="1770008"/>
                          <a:pt x="2098623" y="1828800"/>
                        </a:cubicBezTo>
                        <a:cubicBezTo>
                          <a:pt x="2087368" y="1842868"/>
                          <a:pt x="2082711" y="1862516"/>
                          <a:pt x="2068643" y="1873771"/>
                        </a:cubicBezTo>
                        <a:cubicBezTo>
                          <a:pt x="2056305" y="1883642"/>
                          <a:pt x="2038663" y="1883764"/>
                          <a:pt x="2023673" y="1888761"/>
                        </a:cubicBezTo>
                        <a:cubicBezTo>
                          <a:pt x="1990845" y="1921588"/>
                          <a:pt x="1992841" y="1923511"/>
                          <a:pt x="1948722" y="1948722"/>
                        </a:cubicBezTo>
                        <a:cubicBezTo>
                          <a:pt x="1929320" y="1959809"/>
                          <a:pt x="1907923" y="1967205"/>
                          <a:pt x="1888761" y="1978702"/>
                        </a:cubicBezTo>
                        <a:cubicBezTo>
                          <a:pt x="1857864" y="1997240"/>
                          <a:pt x="1833003" y="2027269"/>
                          <a:pt x="1798820" y="2038663"/>
                        </a:cubicBezTo>
                        <a:lnTo>
                          <a:pt x="1708879" y="2068643"/>
                        </a:lnTo>
                        <a:cubicBezTo>
                          <a:pt x="1637615" y="2116152"/>
                          <a:pt x="1680999" y="2092927"/>
                          <a:pt x="1573968" y="2128604"/>
                        </a:cubicBezTo>
                        <a:lnTo>
                          <a:pt x="1528997" y="2143594"/>
                        </a:lnTo>
                        <a:cubicBezTo>
                          <a:pt x="1514007" y="2148591"/>
                          <a:pt x="1499356" y="2154752"/>
                          <a:pt x="1484027" y="2158584"/>
                        </a:cubicBezTo>
                        <a:lnTo>
                          <a:pt x="1364105" y="2188564"/>
                        </a:lnTo>
                        <a:lnTo>
                          <a:pt x="1304145" y="2203554"/>
                        </a:lnTo>
                        <a:cubicBezTo>
                          <a:pt x="1144250" y="2198557"/>
                          <a:pt x="984172" y="2197690"/>
                          <a:pt x="824459" y="2188564"/>
                        </a:cubicBezTo>
                        <a:cubicBezTo>
                          <a:pt x="776725" y="2185836"/>
                          <a:pt x="759025" y="2151174"/>
                          <a:pt x="719528" y="2128604"/>
                        </a:cubicBezTo>
                        <a:cubicBezTo>
                          <a:pt x="702797" y="2119043"/>
                          <a:pt x="627584" y="2101870"/>
                          <a:pt x="614597" y="2098623"/>
                        </a:cubicBezTo>
                        <a:cubicBezTo>
                          <a:pt x="599607" y="2088630"/>
                          <a:pt x="585741" y="2076700"/>
                          <a:pt x="569627" y="2068643"/>
                        </a:cubicBezTo>
                        <a:cubicBezTo>
                          <a:pt x="495737" y="2031698"/>
                          <a:pt x="551289" y="2080955"/>
                          <a:pt x="479686" y="2023672"/>
                        </a:cubicBezTo>
                        <a:cubicBezTo>
                          <a:pt x="468650" y="2014843"/>
                          <a:pt x="458534" y="2004728"/>
                          <a:pt x="449705" y="1993692"/>
                        </a:cubicBezTo>
                        <a:cubicBezTo>
                          <a:pt x="438451" y="1979624"/>
                          <a:pt x="419725" y="1948722"/>
                          <a:pt x="419725" y="1948722"/>
                        </a:cubicBezTo>
                      </a:path>
                    </a:pathLst>
                  </a:custGeom>
                  <a:solidFill>
                    <a:srgbClr val="DDFFFF"/>
                  </a:solidFill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9" name="Овал 28"/>
                  <p:cNvSpPr/>
                  <p:nvPr/>
                </p:nvSpPr>
                <p:spPr>
                  <a:xfrm>
                    <a:off x="3686476" y="2348880"/>
                    <a:ext cx="1728192" cy="1728192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3491880" y="894068"/>
                    <a:ext cx="1394913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9600" b="1" dirty="0" smtClean="0">
                        <a:solidFill>
                          <a:srgbClr val="FF0000"/>
                        </a:solidFill>
                      </a:rPr>
                      <a:t>С</a:t>
                    </a:r>
                    <a:endParaRPr lang="ru-RU" sz="9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23" name="TextBox 22"/>
                <p:cNvSpPr txBox="1"/>
                <p:nvPr/>
              </p:nvSpPr>
              <p:spPr>
                <a:xfrm>
                  <a:off x="5322308" y="1995845"/>
                  <a:ext cx="1605604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9600" b="1" dirty="0" smtClean="0">
                      <a:solidFill>
                        <a:srgbClr val="FF0000"/>
                      </a:solidFill>
                    </a:rPr>
                    <a:t>Е</a:t>
                  </a:r>
                  <a:endParaRPr lang="ru-RU" sz="96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4644008" y="4077072"/>
                <a:ext cx="148110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800" b="1" dirty="0" smtClean="0">
                    <a:solidFill>
                      <a:srgbClr val="FF0000"/>
                    </a:solidFill>
                  </a:rPr>
                  <a:t>М</a:t>
                </a:r>
                <a:endParaRPr lang="ru-RU" sz="8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165287" y="4221088"/>
              <a:ext cx="9982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600" b="1" dirty="0" smtClean="0">
                  <a:solidFill>
                    <a:srgbClr val="FF0000"/>
                  </a:solidFill>
                </a:rPr>
                <a:t>Ь</a:t>
              </a:r>
              <a:endParaRPr lang="ru-RU" sz="9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57632" y="2348880"/>
            <a:ext cx="1434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Я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9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6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2367171"/>
            <a:ext cx="59766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1F2DAD"/>
                </a:solidFill>
                <a:latin typeface="Comic Sans MS" pitchFamily="66" charset="0"/>
              </a:rPr>
              <a:t>Станция </a:t>
            </a:r>
          </a:p>
          <a:p>
            <a:pPr lvl="0" algn="ctr"/>
            <a:r>
              <a:rPr lang="ru-RU" sz="4400" b="1" dirty="0" smtClean="0">
                <a:solidFill>
                  <a:srgbClr val="1F2DAD"/>
                </a:solidFill>
                <a:latin typeface="Comic Sans MS" pitchFamily="66" charset="0"/>
              </a:rPr>
              <a:t>«Интеллектуальная»</a:t>
            </a:r>
            <a:endParaRPr lang="ru-RU" sz="4400" b="1" dirty="0">
              <a:solidFill>
                <a:srgbClr val="1F2DAD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2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6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187624" y="188640"/>
            <a:ext cx="7366471" cy="6180345"/>
            <a:chOff x="1187624" y="188640"/>
            <a:chExt cx="7366471" cy="618034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4363"/>
            <a:stretch/>
          </p:blipFill>
          <p:spPr bwMode="auto">
            <a:xfrm>
              <a:off x="1187624" y="188640"/>
              <a:ext cx="7366471" cy="6180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6084168" y="6368985"/>
              <a:ext cx="576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5752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32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1" name="Прямая соединительная линия 2060"/>
          <p:cNvCxnSpPr/>
          <p:nvPr/>
        </p:nvCxnSpPr>
        <p:spPr>
          <a:xfrm>
            <a:off x="6084168" y="6368985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0" name="Группа 2069"/>
          <p:cNvGrpSpPr/>
          <p:nvPr/>
        </p:nvGrpSpPr>
        <p:grpSpPr>
          <a:xfrm>
            <a:off x="1187624" y="188640"/>
            <a:ext cx="7366471" cy="6180345"/>
            <a:chOff x="1187624" y="188640"/>
            <a:chExt cx="7366471" cy="6180345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4363"/>
            <a:stretch/>
          </p:blipFill>
          <p:spPr bwMode="auto">
            <a:xfrm>
              <a:off x="1187624" y="188640"/>
              <a:ext cx="7366471" cy="6180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69" name="Группа 2068"/>
            <p:cNvGrpSpPr/>
            <p:nvPr/>
          </p:nvGrpSpPr>
          <p:grpSpPr>
            <a:xfrm>
              <a:off x="2195736" y="1916832"/>
              <a:ext cx="3384376" cy="369332"/>
              <a:chOff x="2195736" y="1916832"/>
              <a:chExt cx="3384376" cy="369332"/>
            </a:xfrm>
          </p:grpSpPr>
          <p:sp>
            <p:nvSpPr>
              <p:cNvPr id="2062" name="TextBox 2061"/>
              <p:cNvSpPr txBox="1"/>
              <p:nvPr/>
            </p:nvSpPr>
            <p:spPr>
              <a:xfrm>
                <a:off x="2195736" y="191683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/>
                  <a:t>Д</a:t>
                </a:r>
              </a:p>
            </p:txBody>
          </p:sp>
          <p:sp>
            <p:nvSpPr>
              <p:cNvPr id="2063" name="TextBox 2062"/>
              <p:cNvSpPr txBox="1"/>
              <p:nvPr/>
            </p:nvSpPr>
            <p:spPr>
              <a:xfrm>
                <a:off x="2699792" y="191683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О</a:t>
                </a:r>
                <a:endParaRPr lang="ru-RU" dirty="0"/>
              </a:p>
            </p:txBody>
          </p:sp>
          <p:sp>
            <p:nvSpPr>
              <p:cNvPr id="2064" name="TextBox 2063"/>
              <p:cNvSpPr txBox="1"/>
              <p:nvPr/>
            </p:nvSpPr>
            <p:spPr>
              <a:xfrm>
                <a:off x="3203848" y="191683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Б</a:t>
                </a:r>
                <a:endParaRPr lang="ru-RU" dirty="0"/>
              </a:p>
            </p:txBody>
          </p:sp>
          <p:sp>
            <p:nvSpPr>
              <p:cNvPr id="2065" name="TextBox 2064"/>
              <p:cNvSpPr txBox="1"/>
              <p:nvPr/>
            </p:nvSpPr>
            <p:spPr>
              <a:xfrm>
                <a:off x="3635896" y="1916832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Р</a:t>
                </a:r>
                <a:endParaRPr lang="ru-RU" dirty="0"/>
              </a:p>
            </p:txBody>
          </p:sp>
          <p:sp>
            <p:nvSpPr>
              <p:cNvPr id="2066" name="TextBox 2065"/>
              <p:cNvSpPr txBox="1"/>
              <p:nvPr/>
            </p:nvSpPr>
            <p:spPr>
              <a:xfrm>
                <a:off x="4139952" y="191683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О</a:t>
                </a:r>
                <a:endParaRPr lang="ru-RU" dirty="0"/>
              </a:p>
            </p:txBody>
          </p:sp>
          <p:sp>
            <p:nvSpPr>
              <p:cNvPr id="2067" name="TextBox 2066"/>
              <p:cNvSpPr txBox="1"/>
              <p:nvPr/>
            </p:nvSpPr>
            <p:spPr>
              <a:xfrm>
                <a:off x="4644008" y="191683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Т</a:t>
                </a:r>
                <a:endParaRPr lang="ru-RU" dirty="0"/>
              </a:p>
            </p:txBody>
          </p:sp>
          <p:sp>
            <p:nvSpPr>
              <p:cNvPr id="2068" name="TextBox 2067"/>
              <p:cNvSpPr txBox="1"/>
              <p:nvPr/>
            </p:nvSpPr>
            <p:spPr>
              <a:xfrm>
                <a:off x="5148064" y="191683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А</a:t>
                </a:r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5597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6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027113"/>
            <a:ext cx="6121400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40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6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50"/>
          <p:cNvGrpSpPr/>
          <p:nvPr/>
        </p:nvGrpSpPr>
        <p:grpSpPr>
          <a:xfrm>
            <a:off x="1187624" y="188640"/>
            <a:ext cx="7366471" cy="6180345"/>
            <a:chOff x="1187624" y="188640"/>
            <a:chExt cx="7366471" cy="6180345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1187624" y="188640"/>
              <a:ext cx="7366471" cy="6180345"/>
              <a:chOff x="1187624" y="188640"/>
              <a:chExt cx="7366471" cy="6180345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14363"/>
              <a:stretch/>
            </p:blipFill>
            <p:spPr bwMode="auto">
              <a:xfrm>
                <a:off x="1187624" y="188640"/>
                <a:ext cx="7366471" cy="6180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4" name="Группа 33"/>
              <p:cNvGrpSpPr/>
              <p:nvPr/>
            </p:nvGrpSpPr>
            <p:grpSpPr>
              <a:xfrm>
                <a:off x="2195736" y="1916832"/>
                <a:ext cx="3384376" cy="369332"/>
                <a:chOff x="2195736" y="1916832"/>
                <a:chExt cx="3384376" cy="369332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2195736" y="191683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/>
                    <a:t>Д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699792" y="191683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О</a:t>
                  </a:r>
                  <a:endParaRPr lang="ru-RU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3203848" y="191683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Б</a:t>
                  </a:r>
                  <a:endParaRPr lang="ru-RU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3635896" y="1916832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Р</a:t>
                  </a:r>
                  <a:endParaRPr lang="ru-RU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4139952" y="191683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О</a:t>
                  </a:r>
                  <a:endParaRPr lang="ru-RU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4644008" y="191683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Т</a:t>
                  </a:r>
                  <a:endParaRPr lang="ru-RU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5148064" y="191683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А</a:t>
                  </a:r>
                  <a:endParaRPr lang="ru-RU" dirty="0"/>
                </a:p>
              </p:txBody>
            </p:sp>
          </p:grpSp>
        </p:grpSp>
        <p:grpSp>
          <p:nvGrpSpPr>
            <p:cNvPr id="50" name="Группа 49"/>
            <p:cNvGrpSpPr/>
            <p:nvPr/>
          </p:nvGrpSpPr>
          <p:grpSpPr>
            <a:xfrm>
              <a:off x="2195736" y="2780928"/>
              <a:ext cx="3888432" cy="369332"/>
              <a:chOff x="2195736" y="2780928"/>
              <a:chExt cx="3888432" cy="369332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195736" y="278092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У</a:t>
                </a:r>
                <a:endParaRPr lang="ru-RU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699792" y="278092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В</a:t>
                </a:r>
                <a:endParaRPr lang="ru-RU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203848" y="278092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А</a:t>
                </a:r>
                <a:endParaRPr lang="ru-RU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635896" y="2780928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Ж</a:t>
                </a:r>
                <a:endParaRPr lang="ru-RU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139952" y="2780928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Е</a:t>
                </a:r>
                <a:endParaRPr lang="ru-RU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644008" y="278092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Н</a:t>
                </a:r>
                <a:endParaRPr lang="ru-RU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148064" y="278092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И</a:t>
                </a:r>
                <a:endParaRPr lang="ru-RU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652120" y="278092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Е</a:t>
                </a:r>
                <a:endParaRPr lang="ru-RU" dirty="0"/>
              </a:p>
            </p:txBody>
          </p:sp>
        </p:grpSp>
      </p:grpSp>
      <p:cxnSp>
        <p:nvCxnSpPr>
          <p:cNvPr id="53" name="Прямая соединительная линия 52"/>
          <p:cNvCxnSpPr/>
          <p:nvPr/>
        </p:nvCxnSpPr>
        <p:spPr>
          <a:xfrm>
            <a:off x="6084168" y="6368985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7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6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Группа 86"/>
          <p:cNvGrpSpPr/>
          <p:nvPr/>
        </p:nvGrpSpPr>
        <p:grpSpPr>
          <a:xfrm>
            <a:off x="1269059" y="288453"/>
            <a:ext cx="7366471" cy="6180345"/>
            <a:chOff x="1269059" y="288453"/>
            <a:chExt cx="7366471" cy="6180345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1269059" y="288453"/>
              <a:ext cx="7366471" cy="6180345"/>
              <a:chOff x="1187624" y="188640"/>
              <a:chExt cx="7366471" cy="6180345"/>
            </a:xfrm>
          </p:grpSpPr>
          <p:grpSp>
            <p:nvGrpSpPr>
              <p:cNvPr id="54" name="Группа 53"/>
              <p:cNvGrpSpPr/>
              <p:nvPr/>
            </p:nvGrpSpPr>
            <p:grpSpPr>
              <a:xfrm>
                <a:off x="1187624" y="188640"/>
                <a:ext cx="7366471" cy="6180345"/>
                <a:chOff x="1187624" y="188640"/>
                <a:chExt cx="7366471" cy="6180345"/>
              </a:xfrm>
            </p:grpSpPr>
            <p:pic>
              <p:nvPicPr>
                <p:cNvPr id="6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r="14363"/>
                <a:stretch/>
              </p:blipFill>
              <p:spPr bwMode="auto">
                <a:xfrm>
                  <a:off x="1187624" y="188640"/>
                  <a:ext cx="7366471" cy="61803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65" name="Группа 64"/>
                <p:cNvGrpSpPr/>
                <p:nvPr/>
              </p:nvGrpSpPr>
              <p:grpSpPr>
                <a:xfrm>
                  <a:off x="2195736" y="1916832"/>
                  <a:ext cx="3384376" cy="369332"/>
                  <a:chOff x="2195736" y="1916832"/>
                  <a:chExt cx="3384376" cy="369332"/>
                </a:xfrm>
              </p:grpSpPr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2195736" y="191683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/>
                      <a:t>Д</a:t>
                    </a:r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2699792" y="191683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О</a:t>
                    </a:r>
                    <a:endParaRPr lang="ru-RU" dirty="0"/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3203848" y="191683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Б</a:t>
                    </a:r>
                    <a:endParaRPr lang="ru-RU" dirty="0"/>
                  </a:p>
                </p:txBody>
              </p: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3635896" y="1916832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Р</a:t>
                    </a:r>
                    <a:endParaRPr lang="ru-RU" dirty="0"/>
                  </a:p>
                </p:txBody>
              </p:sp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4139952" y="191683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О</a:t>
                    </a:r>
                    <a:endParaRPr lang="ru-RU" dirty="0"/>
                  </a:p>
                </p:txBody>
              </p: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4644008" y="191683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Т</a:t>
                    </a:r>
                    <a:endParaRPr lang="ru-RU" dirty="0"/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5148064" y="191683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А</a:t>
                    </a:r>
                    <a:endParaRPr lang="ru-RU" dirty="0"/>
                  </a:p>
                </p:txBody>
              </p:sp>
            </p:grpSp>
          </p:grpSp>
          <p:grpSp>
            <p:nvGrpSpPr>
              <p:cNvPr id="55" name="Группа 54"/>
              <p:cNvGrpSpPr/>
              <p:nvPr/>
            </p:nvGrpSpPr>
            <p:grpSpPr>
              <a:xfrm>
                <a:off x="2195736" y="2780928"/>
                <a:ext cx="3888432" cy="369332"/>
                <a:chOff x="2195736" y="2780928"/>
                <a:chExt cx="3888432" cy="369332"/>
              </a:xfrm>
            </p:grpSpPr>
            <p:sp>
              <p:nvSpPr>
                <p:cNvPr id="56" name="TextBox 55"/>
                <p:cNvSpPr txBox="1"/>
                <p:nvPr/>
              </p:nvSpPr>
              <p:spPr>
                <a:xfrm>
                  <a:off x="2195736" y="2780928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У</a:t>
                  </a:r>
                  <a:endParaRPr lang="ru-RU" dirty="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2699792" y="2780928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В</a:t>
                  </a:r>
                  <a:endParaRPr lang="ru-RU" dirty="0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3203848" y="2780928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А</a:t>
                  </a:r>
                  <a:endParaRPr lang="ru-RU" dirty="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3635896" y="2780928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Ж</a:t>
                  </a:r>
                  <a:endParaRPr lang="ru-RU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4139952" y="2780928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Е</a:t>
                  </a:r>
                  <a:endParaRPr lang="ru-RU" dirty="0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4644008" y="2780928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Н</a:t>
                  </a:r>
                  <a:endParaRPr lang="ru-RU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5148064" y="2780928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И</a:t>
                  </a:r>
                  <a:endParaRPr lang="ru-RU" dirty="0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5652120" y="2780928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Е</a:t>
                  </a:r>
                  <a:endParaRPr lang="ru-RU" dirty="0"/>
                </a:p>
              </p:txBody>
            </p:sp>
          </p:grpSp>
        </p:grpSp>
        <p:grpSp>
          <p:nvGrpSpPr>
            <p:cNvPr id="86" name="Группа 85"/>
            <p:cNvGrpSpPr/>
            <p:nvPr/>
          </p:nvGrpSpPr>
          <p:grpSpPr>
            <a:xfrm>
              <a:off x="1763687" y="5157192"/>
              <a:ext cx="6408713" cy="369332"/>
              <a:chOff x="1763687" y="5157192"/>
              <a:chExt cx="6408713" cy="36933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1763687" y="5157192"/>
                <a:ext cx="4320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В</a:t>
                </a:r>
                <a:endParaRPr lang="ru-RU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277171" y="515719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О</a:t>
                </a:r>
                <a:endParaRPr lang="ru-RU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781227" y="515719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С</a:t>
                </a:r>
                <a:endParaRPr lang="ru-RU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285283" y="515719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П</a:t>
                </a:r>
                <a:endParaRPr lang="ru-RU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717331" y="5157192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И</a:t>
                </a:r>
                <a:endParaRPr lang="ru-RU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221387" y="515719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Т</a:t>
                </a:r>
                <a:endParaRPr lang="ru-RU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725443" y="515719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А</a:t>
                </a:r>
                <a:endParaRPr lang="ru-RU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229499" y="515719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Н</a:t>
                </a:r>
                <a:endParaRPr lang="ru-RU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733555" y="515719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Н</a:t>
                </a:r>
                <a:endParaRPr lang="ru-RU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228184" y="515719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О</a:t>
                </a:r>
                <a:endParaRPr lang="ru-RU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732240" y="515719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С</a:t>
                </a:r>
                <a:endParaRPr lang="ru-RU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236296" y="515719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Т</a:t>
                </a:r>
                <a:endParaRPr lang="ru-RU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668344" y="5157192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Ь</a:t>
                </a:r>
                <a:endParaRPr lang="ru-RU" dirty="0"/>
              </a:p>
            </p:txBody>
          </p:sp>
        </p:grpSp>
      </p:grpSp>
      <p:cxnSp>
        <p:nvCxnSpPr>
          <p:cNvPr id="89" name="Прямая соединительная линия 88"/>
          <p:cNvCxnSpPr/>
          <p:nvPr/>
        </p:nvCxnSpPr>
        <p:spPr>
          <a:xfrm>
            <a:off x="6165603" y="6468798"/>
            <a:ext cx="4946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34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272" y="1452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Группа 80"/>
          <p:cNvGrpSpPr/>
          <p:nvPr/>
        </p:nvGrpSpPr>
        <p:grpSpPr>
          <a:xfrm>
            <a:off x="1269059" y="288453"/>
            <a:ext cx="7366471" cy="6180345"/>
            <a:chOff x="1269059" y="288453"/>
            <a:chExt cx="7366471" cy="6180345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1269059" y="288453"/>
              <a:ext cx="7366471" cy="6180345"/>
              <a:chOff x="1269059" y="288453"/>
              <a:chExt cx="7366471" cy="6180345"/>
            </a:xfrm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1269059" y="288453"/>
                <a:ext cx="7366471" cy="6180345"/>
                <a:chOff x="1187624" y="188640"/>
                <a:chExt cx="7366471" cy="6180345"/>
              </a:xfrm>
            </p:grpSpPr>
            <p:grpSp>
              <p:nvGrpSpPr>
                <p:cNvPr id="56" name="Группа 55"/>
                <p:cNvGrpSpPr/>
                <p:nvPr/>
              </p:nvGrpSpPr>
              <p:grpSpPr>
                <a:xfrm>
                  <a:off x="1187624" y="188640"/>
                  <a:ext cx="7366471" cy="6180345"/>
                  <a:chOff x="1187624" y="188640"/>
                  <a:chExt cx="7366471" cy="6180345"/>
                </a:xfrm>
              </p:grpSpPr>
              <p:pic>
                <p:nvPicPr>
                  <p:cNvPr id="66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r="14363"/>
                  <a:stretch/>
                </p:blipFill>
                <p:spPr bwMode="auto">
                  <a:xfrm>
                    <a:off x="1187624" y="188640"/>
                    <a:ext cx="7366471" cy="618034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grpSp>
                <p:nvGrpSpPr>
                  <p:cNvPr id="67" name="Группа 66"/>
                  <p:cNvGrpSpPr/>
                  <p:nvPr/>
                </p:nvGrpSpPr>
                <p:grpSpPr>
                  <a:xfrm>
                    <a:off x="2195736" y="1916832"/>
                    <a:ext cx="3384376" cy="369332"/>
                    <a:chOff x="2195736" y="1916832"/>
                    <a:chExt cx="3384376" cy="369332"/>
                  </a:xfrm>
                </p:grpSpPr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2195736" y="1916832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/>
                        <a:t>Д</a:t>
                      </a:r>
                    </a:p>
                  </p:txBody>
                </p:sp>
                <p:sp>
                  <p:nvSpPr>
                    <p:cNvPr id="69" name="TextBox 68"/>
                    <p:cNvSpPr txBox="1"/>
                    <p:nvPr/>
                  </p:nvSpPr>
                  <p:spPr>
                    <a:xfrm>
                      <a:off x="2699792" y="1916832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p:txBody>
                </p:sp>
                <p:sp>
                  <p:nvSpPr>
                    <p:cNvPr id="70" name="TextBox 69"/>
                    <p:cNvSpPr txBox="1"/>
                    <p:nvPr/>
                  </p:nvSpPr>
                  <p:spPr>
                    <a:xfrm>
                      <a:off x="3203848" y="1916832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p:txBody>
                </p:sp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3635896" y="1916832"/>
                      <a:ext cx="50405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p:txBody>
                </p:sp>
                <p:sp>
                  <p:nvSpPr>
                    <p:cNvPr id="72" name="TextBox 71"/>
                    <p:cNvSpPr txBox="1"/>
                    <p:nvPr/>
                  </p:nvSpPr>
                  <p:spPr>
                    <a:xfrm>
                      <a:off x="4139952" y="1916832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p:txBody>
                </p:sp>
                <p:sp>
                  <p:nvSpPr>
                    <p:cNvPr id="73" name="TextBox 72"/>
                    <p:cNvSpPr txBox="1"/>
                    <p:nvPr/>
                  </p:nvSpPr>
                  <p:spPr>
                    <a:xfrm>
                      <a:off x="4644008" y="1916832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p:txBody>
                </p:sp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5148064" y="1916832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p:txBody>
                </p:sp>
              </p:grpSp>
            </p:grpSp>
            <p:grpSp>
              <p:nvGrpSpPr>
                <p:cNvPr id="57" name="Группа 56"/>
                <p:cNvGrpSpPr/>
                <p:nvPr/>
              </p:nvGrpSpPr>
              <p:grpSpPr>
                <a:xfrm>
                  <a:off x="2195736" y="2780928"/>
                  <a:ext cx="3888432" cy="369332"/>
                  <a:chOff x="2195736" y="2780928"/>
                  <a:chExt cx="3888432" cy="369332"/>
                </a:xfrm>
              </p:grpSpPr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2195736" y="2780928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У</a:t>
                    </a:r>
                    <a:endParaRPr lang="ru-RU" dirty="0"/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2699792" y="2780928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В</a:t>
                    </a:r>
                    <a:endParaRPr lang="ru-RU" dirty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3203848" y="2780928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А</a:t>
                    </a:r>
                    <a:endParaRPr lang="ru-RU" dirty="0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3635896" y="2780928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Ж</a:t>
                    </a:r>
                    <a:endParaRPr lang="ru-RU" dirty="0"/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4139952" y="2780928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Е</a:t>
                    </a:r>
                    <a:endParaRPr lang="ru-RU" dirty="0"/>
                  </a:p>
                </p:txBody>
              </p: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4644008" y="2780928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Н</a:t>
                    </a:r>
                    <a:endParaRPr lang="ru-RU" dirty="0"/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5148064" y="2780928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И</a:t>
                    </a:r>
                    <a:endParaRPr lang="ru-RU" dirty="0"/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5652120" y="2780928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Е</a:t>
                    </a:r>
                    <a:endParaRPr lang="ru-RU" dirty="0"/>
                  </a:p>
                </p:txBody>
              </p:sp>
            </p:grpSp>
          </p:grpSp>
          <p:grpSp>
            <p:nvGrpSpPr>
              <p:cNvPr id="42" name="Группа 41"/>
              <p:cNvGrpSpPr/>
              <p:nvPr/>
            </p:nvGrpSpPr>
            <p:grpSpPr>
              <a:xfrm>
                <a:off x="1763687" y="5157192"/>
                <a:ext cx="6408713" cy="369332"/>
                <a:chOff x="1763687" y="5157192"/>
                <a:chExt cx="6408713" cy="369332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1763687" y="5157192"/>
                  <a:ext cx="4320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В</a:t>
                  </a:r>
                  <a:endParaRPr lang="ru-RU" dirty="0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277171" y="515719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О</a:t>
                  </a:r>
                  <a:endParaRPr lang="ru-RU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2781227" y="515719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С</a:t>
                  </a:r>
                  <a:endParaRPr lang="ru-RU" dirty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3285283" y="515719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П</a:t>
                  </a:r>
                  <a:endParaRPr lang="ru-RU" dirty="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717331" y="5157192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И</a:t>
                  </a:r>
                  <a:endParaRPr lang="ru-RU" dirty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4221387" y="515719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Т</a:t>
                  </a:r>
                  <a:endParaRPr lang="ru-RU" dirty="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4725443" y="515719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А</a:t>
                  </a:r>
                  <a:endParaRPr lang="ru-RU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5229499" y="515719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Н</a:t>
                  </a:r>
                  <a:endParaRPr lang="ru-RU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5733555" y="515719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Н</a:t>
                  </a:r>
                  <a:endParaRPr lang="ru-RU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6228184" y="515719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О</a:t>
                  </a:r>
                  <a:endParaRPr lang="ru-RU" dirty="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6732240" y="515719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С</a:t>
                  </a:r>
                  <a:endParaRPr lang="ru-RU" dirty="0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7236296" y="515719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Т</a:t>
                  </a:r>
                  <a:endParaRPr lang="ru-RU" dirty="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7668344" y="5157192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Ь</a:t>
                  </a:r>
                  <a:endParaRPr lang="ru-RU" dirty="0"/>
                </a:p>
              </p:txBody>
            </p:sp>
          </p:grpSp>
        </p:grpSp>
        <p:grpSp>
          <p:nvGrpSpPr>
            <p:cNvPr id="80" name="Группа 79"/>
            <p:cNvGrpSpPr/>
            <p:nvPr/>
          </p:nvGrpSpPr>
          <p:grpSpPr>
            <a:xfrm>
              <a:off x="2277171" y="2492896"/>
              <a:ext cx="432048" cy="2097524"/>
              <a:chOff x="2277171" y="2492896"/>
              <a:chExt cx="432048" cy="2097524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2277171" y="249289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Р</a:t>
                </a:r>
                <a:endParaRPr lang="ru-RU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277171" y="337862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Ж</a:t>
                </a:r>
                <a:endParaRPr lang="ru-RU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77171" y="374795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Б</a:t>
                </a:r>
                <a:endParaRPr lang="ru-RU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277171" y="422108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А</a:t>
                </a:r>
                <a:endParaRPr lang="ru-RU" dirty="0"/>
              </a:p>
            </p:txBody>
          </p:sp>
        </p:grpSp>
      </p:grpSp>
      <p:cxnSp>
        <p:nvCxnSpPr>
          <p:cNvPr id="83" name="Прямая соединительная линия 82"/>
          <p:cNvCxnSpPr/>
          <p:nvPr/>
        </p:nvCxnSpPr>
        <p:spPr>
          <a:xfrm>
            <a:off x="6165603" y="6468798"/>
            <a:ext cx="4946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20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6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2" name="Группа 91"/>
          <p:cNvGrpSpPr/>
          <p:nvPr/>
        </p:nvGrpSpPr>
        <p:grpSpPr>
          <a:xfrm>
            <a:off x="1258231" y="288452"/>
            <a:ext cx="7366471" cy="6180345"/>
            <a:chOff x="1258231" y="288452"/>
            <a:chExt cx="7366471" cy="6180345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1258231" y="288452"/>
              <a:ext cx="7366471" cy="6180345"/>
              <a:chOff x="1269059" y="288453"/>
              <a:chExt cx="7366471" cy="6180345"/>
            </a:xfrm>
          </p:grpSpPr>
          <p:grpSp>
            <p:nvGrpSpPr>
              <p:cNvPr id="42" name="Группа 41"/>
              <p:cNvGrpSpPr/>
              <p:nvPr/>
            </p:nvGrpSpPr>
            <p:grpSpPr>
              <a:xfrm>
                <a:off x="1269059" y="288453"/>
                <a:ext cx="7366471" cy="6180345"/>
                <a:chOff x="1269059" y="288453"/>
                <a:chExt cx="7366471" cy="6180345"/>
              </a:xfrm>
            </p:grpSpPr>
            <p:grpSp>
              <p:nvGrpSpPr>
                <p:cNvPr id="48" name="Группа 47"/>
                <p:cNvGrpSpPr/>
                <p:nvPr/>
              </p:nvGrpSpPr>
              <p:grpSpPr>
                <a:xfrm>
                  <a:off x="1269059" y="288453"/>
                  <a:ext cx="7366471" cy="6180345"/>
                  <a:chOff x="1187624" y="188640"/>
                  <a:chExt cx="7366471" cy="6180345"/>
                </a:xfrm>
              </p:grpSpPr>
              <p:grpSp>
                <p:nvGrpSpPr>
                  <p:cNvPr id="63" name="Группа 62"/>
                  <p:cNvGrpSpPr/>
                  <p:nvPr/>
                </p:nvGrpSpPr>
                <p:grpSpPr>
                  <a:xfrm>
                    <a:off x="1187624" y="188640"/>
                    <a:ext cx="7366471" cy="6180345"/>
                    <a:chOff x="1187624" y="188640"/>
                    <a:chExt cx="7366471" cy="6180345"/>
                  </a:xfrm>
                </p:grpSpPr>
                <p:pic>
                  <p:nvPicPr>
                    <p:cNvPr id="73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r="14363"/>
                    <a:stretch/>
                  </p:blipFill>
                  <p:spPr bwMode="auto">
                    <a:xfrm>
                      <a:off x="1187624" y="188640"/>
                      <a:ext cx="7366471" cy="61803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grpSp>
                  <p:nvGrpSpPr>
                    <p:cNvPr id="74" name="Группа 73"/>
                    <p:cNvGrpSpPr/>
                    <p:nvPr/>
                  </p:nvGrpSpPr>
                  <p:grpSpPr>
                    <a:xfrm>
                      <a:off x="2195736" y="1916832"/>
                      <a:ext cx="3384376" cy="369332"/>
                      <a:chOff x="2195736" y="1916832"/>
                      <a:chExt cx="3384376" cy="369332"/>
                    </a:xfrm>
                  </p:grpSpPr>
                  <p:sp>
                    <p:nvSpPr>
                      <p:cNvPr id="75" name="TextBox 74"/>
                      <p:cNvSpPr txBox="1"/>
                      <p:nvPr/>
                    </p:nvSpPr>
                    <p:spPr>
                      <a:xfrm>
                        <a:off x="2195736" y="1916832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dirty="0"/>
                          <a:t>Д</a:t>
                        </a:r>
                      </a:p>
                    </p:txBody>
                  </p:sp>
                  <p:sp>
                    <p:nvSpPr>
                      <p:cNvPr id="76" name="TextBox 75"/>
                      <p:cNvSpPr txBox="1"/>
                      <p:nvPr/>
                    </p:nvSpPr>
                    <p:spPr>
                      <a:xfrm>
                        <a:off x="2699792" y="1916832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dirty="0" smtClean="0"/>
                          <a:t>О</a:t>
                        </a:r>
                        <a:endParaRPr lang="ru-RU" dirty="0"/>
                      </a:p>
                    </p:txBody>
                  </p:sp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3203848" y="1916832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dirty="0" smtClean="0"/>
                          <a:t>Б</a:t>
                        </a:r>
                        <a:endParaRPr lang="ru-RU" dirty="0"/>
                      </a:p>
                    </p:txBody>
                  </p:sp>
                  <p:sp>
                    <p:nvSpPr>
                      <p:cNvPr id="78" name="TextBox 77"/>
                      <p:cNvSpPr txBox="1"/>
                      <p:nvPr/>
                    </p:nvSpPr>
                    <p:spPr>
                      <a:xfrm>
                        <a:off x="3635896" y="1916832"/>
                        <a:ext cx="50405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dirty="0" smtClean="0"/>
                          <a:t>Р</a:t>
                        </a:r>
                        <a:endParaRPr lang="ru-RU" dirty="0"/>
                      </a:p>
                    </p:txBody>
                  </p:sp>
                  <p:sp>
                    <p:nvSpPr>
                      <p:cNvPr id="79" name="TextBox 78"/>
                      <p:cNvSpPr txBox="1"/>
                      <p:nvPr/>
                    </p:nvSpPr>
                    <p:spPr>
                      <a:xfrm>
                        <a:off x="4139952" y="1916832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dirty="0" smtClean="0"/>
                          <a:t>О</a:t>
                        </a:r>
                        <a:endParaRPr lang="ru-RU" dirty="0"/>
                      </a:p>
                    </p:txBody>
                  </p:sp>
                  <p:sp>
                    <p:nvSpPr>
                      <p:cNvPr id="80" name="TextBox 79"/>
                      <p:cNvSpPr txBox="1"/>
                      <p:nvPr/>
                    </p:nvSpPr>
                    <p:spPr>
                      <a:xfrm>
                        <a:off x="4644008" y="1916832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dirty="0" smtClean="0"/>
                          <a:t>Т</a:t>
                        </a:r>
                        <a:endParaRPr lang="ru-RU" dirty="0"/>
                      </a:p>
                    </p:txBody>
                  </p:sp>
                  <p:sp>
                    <p:nvSpPr>
                      <p:cNvPr id="81" name="TextBox 80"/>
                      <p:cNvSpPr txBox="1"/>
                      <p:nvPr/>
                    </p:nvSpPr>
                    <p:spPr>
                      <a:xfrm>
                        <a:off x="5148064" y="1916832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dirty="0" smtClean="0"/>
                          <a:t>А</a:t>
                        </a:r>
                        <a:endParaRPr lang="ru-RU" dirty="0"/>
                      </a:p>
                    </p:txBody>
                  </p:sp>
                </p:grpSp>
              </p:grpSp>
              <p:grpSp>
                <p:nvGrpSpPr>
                  <p:cNvPr id="64" name="Группа 63"/>
                  <p:cNvGrpSpPr/>
                  <p:nvPr/>
                </p:nvGrpSpPr>
                <p:grpSpPr>
                  <a:xfrm>
                    <a:off x="2195736" y="2780928"/>
                    <a:ext cx="3888432" cy="369332"/>
                    <a:chOff x="2195736" y="2780928"/>
                    <a:chExt cx="3888432" cy="369332"/>
                  </a:xfrm>
                </p:grpSpPr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2195736" y="2780928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p:txBody>
                </p:sp>
                <p:sp>
                  <p:nvSpPr>
                    <p:cNvPr id="66" name="TextBox 65"/>
                    <p:cNvSpPr txBox="1"/>
                    <p:nvPr/>
                  </p:nvSpPr>
                  <p:spPr>
                    <a:xfrm>
                      <a:off x="2699792" y="2780928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p:txBody>
                </p:sp>
                <p:sp>
                  <p:nvSpPr>
                    <p:cNvPr id="67" name="TextBox 66"/>
                    <p:cNvSpPr txBox="1"/>
                    <p:nvPr/>
                  </p:nvSpPr>
                  <p:spPr>
                    <a:xfrm>
                      <a:off x="3203848" y="2780928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p:txBody>
                </p:sp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3635896" y="2780928"/>
                      <a:ext cx="50405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p:txBody>
                </p:sp>
                <p:sp>
                  <p:nvSpPr>
                    <p:cNvPr id="69" name="TextBox 68"/>
                    <p:cNvSpPr txBox="1"/>
                    <p:nvPr/>
                  </p:nvSpPr>
                  <p:spPr>
                    <a:xfrm>
                      <a:off x="4139952" y="2780928"/>
                      <a:ext cx="50405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p:txBody>
                </p:sp>
                <p:sp>
                  <p:nvSpPr>
                    <p:cNvPr id="70" name="TextBox 69"/>
                    <p:cNvSpPr txBox="1"/>
                    <p:nvPr/>
                  </p:nvSpPr>
                  <p:spPr>
                    <a:xfrm>
                      <a:off x="4644008" y="2780928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p:txBody>
                </p:sp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5148064" y="2780928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p:txBody>
                </p:sp>
                <p:sp>
                  <p:nvSpPr>
                    <p:cNvPr id="72" name="TextBox 71"/>
                    <p:cNvSpPr txBox="1"/>
                    <p:nvPr/>
                  </p:nvSpPr>
                  <p:spPr>
                    <a:xfrm>
                      <a:off x="5652120" y="2780928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p:txBody>
                </p:sp>
              </p:grpSp>
            </p:grpSp>
            <p:grpSp>
              <p:nvGrpSpPr>
                <p:cNvPr id="49" name="Группа 48"/>
                <p:cNvGrpSpPr/>
                <p:nvPr/>
              </p:nvGrpSpPr>
              <p:grpSpPr>
                <a:xfrm>
                  <a:off x="1763687" y="5157192"/>
                  <a:ext cx="6408713" cy="369332"/>
                  <a:chOff x="1763687" y="5157192"/>
                  <a:chExt cx="6408713" cy="369332"/>
                </a:xfrm>
              </p:grpSpPr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1763687" y="5157192"/>
                    <a:ext cx="43204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В</a:t>
                    </a:r>
                    <a:endParaRPr lang="ru-RU" dirty="0"/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2277171" y="515719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О</a:t>
                    </a:r>
                    <a:endParaRPr lang="ru-RU" dirty="0"/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2781227" y="515719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С</a:t>
                    </a:r>
                    <a:endParaRPr lang="ru-RU" dirty="0"/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3285283" y="515719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П</a:t>
                    </a:r>
                    <a:endParaRPr lang="ru-RU" dirty="0"/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717331" y="5157192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И</a:t>
                    </a:r>
                    <a:endParaRPr lang="ru-RU" dirty="0"/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4221387" y="515719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Т</a:t>
                    </a:r>
                    <a:endParaRPr lang="ru-RU" dirty="0"/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4725443" y="515719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А</a:t>
                    </a:r>
                    <a:endParaRPr lang="ru-RU" dirty="0"/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5229499" y="515719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Н</a:t>
                    </a:r>
                    <a:endParaRPr lang="ru-RU" dirty="0"/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733555" y="515719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Н</a:t>
                    </a:r>
                    <a:endParaRPr lang="ru-RU" dirty="0"/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6228184" y="515719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О</a:t>
                    </a:r>
                    <a:endParaRPr lang="ru-RU" dirty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6732240" y="515719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С</a:t>
                    </a:r>
                    <a:endParaRPr lang="ru-RU" dirty="0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7236296" y="515719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Т</a:t>
                    </a:r>
                    <a:endParaRPr lang="ru-RU" dirty="0"/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668344" y="5157192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Ь</a:t>
                    </a:r>
                    <a:endParaRPr lang="ru-RU" dirty="0"/>
                  </a:p>
                </p:txBody>
              </p:sp>
            </p:grpSp>
          </p:grpSp>
          <p:grpSp>
            <p:nvGrpSpPr>
              <p:cNvPr id="43" name="Группа 42"/>
              <p:cNvGrpSpPr/>
              <p:nvPr/>
            </p:nvGrpSpPr>
            <p:grpSpPr>
              <a:xfrm>
                <a:off x="2277171" y="2492896"/>
                <a:ext cx="432048" cy="2097524"/>
                <a:chOff x="2277171" y="2492896"/>
                <a:chExt cx="432048" cy="2097524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2277171" y="2492896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Р</a:t>
                  </a:r>
                  <a:endParaRPr lang="ru-RU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2277171" y="3378625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Ж</a:t>
                  </a:r>
                  <a:endParaRPr lang="ru-RU" dirty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2277171" y="3747957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Б</a:t>
                  </a:r>
                  <a:endParaRPr lang="ru-RU" dirty="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2277171" y="4221088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А</a:t>
                  </a:r>
                  <a:endParaRPr lang="ru-RU" dirty="0"/>
                </a:p>
              </p:txBody>
            </p:sp>
          </p:grpSp>
        </p:grpSp>
        <p:grpSp>
          <p:nvGrpSpPr>
            <p:cNvPr id="91" name="Группа 90"/>
            <p:cNvGrpSpPr/>
            <p:nvPr/>
          </p:nvGrpSpPr>
          <p:grpSpPr>
            <a:xfrm>
              <a:off x="4221387" y="764704"/>
              <a:ext cx="432048" cy="5193868"/>
              <a:chOff x="4221387" y="764704"/>
              <a:chExt cx="432048" cy="5193868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4221387" y="7647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Ч</a:t>
                </a:r>
                <a:endParaRPr lang="ru-RU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221387" y="113403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Е</a:t>
                </a:r>
                <a:endParaRPr lang="ru-RU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221387" y="162880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Л</a:t>
                </a:r>
                <a:endParaRPr lang="ru-RU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221387" y="249289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В</a:t>
                </a:r>
                <a:endParaRPr lang="ru-RU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221387" y="337862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Ч</a:t>
                </a:r>
                <a:endParaRPr lang="ru-RU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221387" y="374795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Н</a:t>
                </a:r>
                <a:endParaRPr lang="ru-RU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221387" y="422108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О</a:t>
                </a:r>
                <a:endParaRPr lang="ru-RU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221387" y="465313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С</a:t>
                </a:r>
                <a:endParaRPr lang="ru-RU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221387" y="558924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Ь</a:t>
                </a:r>
                <a:endParaRPr lang="ru-RU" dirty="0"/>
              </a:p>
            </p:txBody>
          </p:sp>
        </p:grpSp>
      </p:grpSp>
      <p:cxnSp>
        <p:nvCxnSpPr>
          <p:cNvPr id="94" name="Прямая соединительная линия 93"/>
          <p:cNvCxnSpPr/>
          <p:nvPr/>
        </p:nvCxnSpPr>
        <p:spPr>
          <a:xfrm>
            <a:off x="6154775" y="6468797"/>
            <a:ext cx="4946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73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6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Группа 60"/>
          <p:cNvGrpSpPr/>
          <p:nvPr/>
        </p:nvGrpSpPr>
        <p:grpSpPr>
          <a:xfrm>
            <a:off x="1258231" y="288452"/>
            <a:ext cx="7366471" cy="6180345"/>
            <a:chOff x="1258231" y="288452"/>
            <a:chExt cx="7366471" cy="6180345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258231" y="288452"/>
              <a:ext cx="7366471" cy="6180345"/>
              <a:chOff x="1258231" y="288452"/>
              <a:chExt cx="7366471" cy="6180345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1258231" y="288452"/>
                <a:ext cx="7366471" cy="6180345"/>
                <a:chOff x="1269059" y="288453"/>
                <a:chExt cx="7366471" cy="6180345"/>
              </a:xfrm>
            </p:grpSpPr>
            <p:grpSp>
              <p:nvGrpSpPr>
                <p:cNvPr id="16" name="Группа 15"/>
                <p:cNvGrpSpPr/>
                <p:nvPr/>
              </p:nvGrpSpPr>
              <p:grpSpPr>
                <a:xfrm>
                  <a:off x="1269059" y="288453"/>
                  <a:ext cx="7366471" cy="6180345"/>
                  <a:chOff x="1269059" y="288453"/>
                  <a:chExt cx="7366471" cy="6180345"/>
                </a:xfrm>
              </p:grpSpPr>
              <p:grpSp>
                <p:nvGrpSpPr>
                  <p:cNvPr id="22" name="Группа 21"/>
                  <p:cNvGrpSpPr/>
                  <p:nvPr/>
                </p:nvGrpSpPr>
                <p:grpSpPr>
                  <a:xfrm>
                    <a:off x="1269059" y="288453"/>
                    <a:ext cx="7366471" cy="6180345"/>
                    <a:chOff x="1187624" y="188640"/>
                    <a:chExt cx="7366471" cy="6180345"/>
                  </a:xfrm>
                </p:grpSpPr>
                <p:grpSp>
                  <p:nvGrpSpPr>
                    <p:cNvPr id="37" name="Группа 36"/>
                    <p:cNvGrpSpPr/>
                    <p:nvPr/>
                  </p:nvGrpSpPr>
                  <p:grpSpPr>
                    <a:xfrm>
                      <a:off x="1187624" y="188640"/>
                      <a:ext cx="7366471" cy="6180345"/>
                      <a:chOff x="1187624" y="188640"/>
                      <a:chExt cx="7366471" cy="6180345"/>
                    </a:xfrm>
                  </p:grpSpPr>
                  <p:pic>
                    <p:nvPicPr>
                      <p:cNvPr id="47" name="Picture 2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xmlns="" val="0"/>
                          </a:ext>
                        </a:extLst>
                      </a:blip>
                      <a:srcRect r="14363"/>
                      <a:stretch/>
                    </p:blipFill>
                    <p:spPr bwMode="auto">
                      <a:xfrm>
                        <a:off x="1187624" y="188640"/>
                        <a:ext cx="7366471" cy="6180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grpSp>
                    <p:nvGrpSpPr>
                      <p:cNvPr id="48" name="Группа 47"/>
                      <p:cNvGrpSpPr/>
                      <p:nvPr/>
                    </p:nvGrpSpPr>
                    <p:grpSpPr>
                      <a:xfrm>
                        <a:off x="2195736" y="1916832"/>
                        <a:ext cx="3384376" cy="369332"/>
                        <a:chOff x="2195736" y="1916832"/>
                        <a:chExt cx="3384376" cy="369332"/>
                      </a:xfrm>
                    </p:grpSpPr>
                    <p:sp>
                      <p:nvSpPr>
                        <p:cNvPr id="49" name="TextBox 48"/>
                        <p:cNvSpPr txBox="1"/>
                        <p:nvPr/>
                      </p:nvSpPr>
                      <p:spPr>
                        <a:xfrm>
                          <a:off x="2195736" y="1916832"/>
                          <a:ext cx="43204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ru-RU" dirty="0"/>
                            <a:t>Д</a:t>
                          </a:r>
                        </a:p>
                      </p:txBody>
                    </p:sp>
                    <p:sp>
                      <p:nvSpPr>
                        <p:cNvPr id="50" name="TextBox 49"/>
                        <p:cNvSpPr txBox="1"/>
                        <p:nvPr/>
                      </p:nvSpPr>
                      <p:spPr>
                        <a:xfrm>
                          <a:off x="2699792" y="1916832"/>
                          <a:ext cx="43204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ru-RU" dirty="0" smtClean="0"/>
                            <a:t>О</a:t>
                          </a:r>
                          <a:endParaRPr lang="ru-RU" dirty="0"/>
                        </a:p>
                      </p:txBody>
                    </p:sp>
                    <p:sp>
                      <p:nvSpPr>
                        <p:cNvPr id="51" name="TextBox 50"/>
                        <p:cNvSpPr txBox="1"/>
                        <p:nvPr/>
                      </p:nvSpPr>
                      <p:spPr>
                        <a:xfrm>
                          <a:off x="3203848" y="1916832"/>
                          <a:ext cx="43204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ru-RU" dirty="0" smtClean="0"/>
                            <a:t>Б</a:t>
                          </a:r>
                          <a:endParaRPr lang="ru-RU" dirty="0"/>
                        </a:p>
                      </p:txBody>
                    </p:sp>
                    <p:sp>
                      <p:nvSpPr>
                        <p:cNvPr id="52" name="TextBox 51"/>
                        <p:cNvSpPr txBox="1"/>
                        <p:nvPr/>
                      </p:nvSpPr>
                      <p:spPr>
                        <a:xfrm>
                          <a:off x="3635896" y="1916832"/>
                          <a:ext cx="504056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ru-RU" dirty="0" smtClean="0"/>
                            <a:t>Р</a:t>
                          </a:r>
                          <a:endParaRPr lang="ru-RU" dirty="0"/>
                        </a:p>
                      </p:txBody>
                    </p:sp>
                    <p:sp>
                      <p:nvSpPr>
                        <p:cNvPr id="53" name="TextBox 52"/>
                        <p:cNvSpPr txBox="1"/>
                        <p:nvPr/>
                      </p:nvSpPr>
                      <p:spPr>
                        <a:xfrm>
                          <a:off x="4139952" y="1916832"/>
                          <a:ext cx="43204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ru-RU" dirty="0" smtClean="0"/>
                            <a:t>О</a:t>
                          </a:r>
                          <a:endParaRPr lang="ru-RU" dirty="0"/>
                        </a:p>
                      </p:txBody>
                    </p:sp>
                    <p:sp>
                      <p:nvSpPr>
                        <p:cNvPr id="54" name="TextBox 53"/>
                        <p:cNvSpPr txBox="1"/>
                        <p:nvPr/>
                      </p:nvSpPr>
                      <p:spPr>
                        <a:xfrm>
                          <a:off x="4644008" y="1916832"/>
                          <a:ext cx="43204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ru-RU" dirty="0" smtClean="0"/>
                            <a:t>Т</a:t>
                          </a:r>
                          <a:endParaRPr lang="ru-RU" dirty="0"/>
                        </a:p>
                      </p:txBody>
                    </p:sp>
                    <p:sp>
                      <p:nvSpPr>
                        <p:cNvPr id="55" name="TextBox 54"/>
                        <p:cNvSpPr txBox="1"/>
                        <p:nvPr/>
                      </p:nvSpPr>
                      <p:spPr>
                        <a:xfrm>
                          <a:off x="5148064" y="1916832"/>
                          <a:ext cx="43204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ru-RU" dirty="0" smtClean="0"/>
                            <a:t>А</a:t>
                          </a:r>
                          <a:endParaRPr lang="ru-RU" dirty="0"/>
                        </a:p>
                      </p:txBody>
                    </p:sp>
                  </p:grpSp>
                </p:grpSp>
                <p:grpSp>
                  <p:nvGrpSpPr>
                    <p:cNvPr id="38" name="Группа 37"/>
                    <p:cNvGrpSpPr/>
                    <p:nvPr/>
                  </p:nvGrpSpPr>
                  <p:grpSpPr>
                    <a:xfrm>
                      <a:off x="2195736" y="2780928"/>
                      <a:ext cx="3888432" cy="369332"/>
                      <a:chOff x="2195736" y="2780928"/>
                      <a:chExt cx="3888432" cy="369332"/>
                    </a:xfrm>
                  </p:grpSpPr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2195736" y="2780928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dirty="0" smtClean="0"/>
                          <a:t>У</a:t>
                        </a:r>
                        <a:endParaRPr lang="ru-RU" dirty="0"/>
                      </a:p>
                    </p:txBody>
                  </p:sp>
                  <p:sp>
                    <p:nvSpPr>
                      <p:cNvPr id="40" name="TextBox 39"/>
                      <p:cNvSpPr txBox="1"/>
                      <p:nvPr/>
                    </p:nvSpPr>
                    <p:spPr>
                      <a:xfrm>
                        <a:off x="2699792" y="2780928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dirty="0" smtClean="0"/>
                          <a:t>В</a:t>
                        </a:r>
                        <a:endParaRPr lang="ru-RU" dirty="0"/>
                      </a:p>
                    </p:txBody>
                  </p:sp>
                  <p:sp>
                    <p:nvSpPr>
                      <p:cNvPr id="41" name="TextBox 40"/>
                      <p:cNvSpPr txBox="1"/>
                      <p:nvPr/>
                    </p:nvSpPr>
                    <p:spPr>
                      <a:xfrm>
                        <a:off x="3203848" y="2780928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dirty="0" smtClean="0"/>
                          <a:t>А</a:t>
                        </a:r>
                        <a:endParaRPr lang="ru-RU" dirty="0"/>
                      </a:p>
                    </p:txBody>
                  </p:sp>
                  <p:sp>
                    <p:nvSpPr>
                      <p:cNvPr id="42" name="TextBox 41"/>
                      <p:cNvSpPr txBox="1"/>
                      <p:nvPr/>
                    </p:nvSpPr>
                    <p:spPr>
                      <a:xfrm>
                        <a:off x="3635896" y="2780928"/>
                        <a:ext cx="50405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dirty="0" smtClean="0"/>
                          <a:t>Ж</a:t>
                        </a:r>
                        <a:endParaRPr lang="ru-RU" dirty="0"/>
                      </a:p>
                    </p:txBody>
                  </p:sp>
                  <p:sp>
                    <p:nvSpPr>
                      <p:cNvPr id="43" name="TextBox 42"/>
                      <p:cNvSpPr txBox="1"/>
                      <p:nvPr/>
                    </p:nvSpPr>
                    <p:spPr>
                      <a:xfrm>
                        <a:off x="4139952" y="2780928"/>
                        <a:ext cx="50405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dirty="0" smtClean="0"/>
                          <a:t>Е</a:t>
                        </a:r>
                        <a:endParaRPr lang="ru-RU" dirty="0"/>
                      </a:p>
                    </p:txBody>
                  </p:sp>
                  <p:sp>
                    <p:nvSpPr>
                      <p:cNvPr id="44" name="TextBox 43"/>
                      <p:cNvSpPr txBox="1"/>
                      <p:nvPr/>
                    </p:nvSpPr>
                    <p:spPr>
                      <a:xfrm>
                        <a:off x="4644008" y="2780928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dirty="0" smtClean="0"/>
                          <a:t>Н</a:t>
                        </a:r>
                        <a:endParaRPr lang="ru-RU" dirty="0"/>
                      </a:p>
                    </p:txBody>
                  </p:sp>
                  <p:sp>
                    <p:nvSpPr>
                      <p:cNvPr id="45" name="TextBox 44"/>
                      <p:cNvSpPr txBox="1"/>
                      <p:nvPr/>
                    </p:nvSpPr>
                    <p:spPr>
                      <a:xfrm>
                        <a:off x="5148064" y="2780928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dirty="0" smtClean="0"/>
                          <a:t>И</a:t>
                        </a:r>
                        <a:endParaRPr lang="ru-RU" dirty="0"/>
                      </a:p>
                    </p:txBody>
                  </p:sp>
                  <p:sp>
                    <p:nvSpPr>
                      <p:cNvPr id="46" name="TextBox 45"/>
                      <p:cNvSpPr txBox="1"/>
                      <p:nvPr/>
                    </p:nvSpPr>
                    <p:spPr>
                      <a:xfrm>
                        <a:off x="5652120" y="2780928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dirty="0" smtClean="0"/>
                          <a:t>Е</a:t>
                        </a:r>
                        <a:endParaRPr lang="ru-RU" dirty="0"/>
                      </a:p>
                    </p:txBody>
                  </p:sp>
                </p:grpSp>
              </p:grpSp>
              <p:grpSp>
                <p:nvGrpSpPr>
                  <p:cNvPr id="23" name="Группа 22"/>
                  <p:cNvGrpSpPr/>
                  <p:nvPr/>
                </p:nvGrpSpPr>
                <p:grpSpPr>
                  <a:xfrm>
                    <a:off x="1763687" y="5157192"/>
                    <a:ext cx="6408713" cy="369332"/>
                    <a:chOff x="1763687" y="5157192"/>
                    <a:chExt cx="6408713" cy="369332"/>
                  </a:xfrm>
                </p:grpSpPr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1763687" y="5157192"/>
                      <a:ext cx="4320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2277171" y="5157192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p:txBody>
                </p:sp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2781227" y="5157192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p:txBody>
                </p:sp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3285283" y="5157192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П</a:t>
                      </a:r>
                      <a:endParaRPr lang="ru-RU" dirty="0"/>
                    </a:p>
                  </p:txBody>
                </p: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3717331" y="5157192"/>
                      <a:ext cx="50405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p:txBody>
                </p:sp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4221387" y="5157192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p:txBody>
                </p:sp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4725443" y="5157192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p:txBody>
                </p:sp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5229499" y="5157192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p:txBody>
                </p:sp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5733555" y="5157192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p:txBody>
                </p: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6228184" y="5157192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p:txBody>
                </p:sp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6732240" y="5157192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7236296" y="5157192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p:txBody>
                </p:sp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7668344" y="5157192"/>
                      <a:ext cx="50405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dirty="0" smtClean="0"/>
                        <a:t>Ь</a:t>
                      </a:r>
                      <a:endParaRPr lang="ru-RU" dirty="0"/>
                    </a:p>
                  </p:txBody>
                </p:sp>
              </p:grpSp>
            </p:grpSp>
            <p:grpSp>
              <p:nvGrpSpPr>
                <p:cNvPr id="17" name="Группа 16"/>
                <p:cNvGrpSpPr/>
                <p:nvPr/>
              </p:nvGrpSpPr>
              <p:grpSpPr>
                <a:xfrm>
                  <a:off x="2277171" y="2492896"/>
                  <a:ext cx="432048" cy="2097524"/>
                  <a:chOff x="2277171" y="2492896"/>
                  <a:chExt cx="432048" cy="2097524"/>
                </a:xfrm>
              </p:grpSpPr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277171" y="2492896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Р</a:t>
                    </a:r>
                    <a:endParaRPr lang="ru-RU" dirty="0"/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277171" y="3378625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Ж</a:t>
                    </a:r>
                    <a:endParaRPr lang="ru-RU" dirty="0"/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277171" y="3747957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Б</a:t>
                    </a:r>
                    <a:endParaRPr lang="ru-RU" dirty="0"/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277171" y="4221088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А</a:t>
                    </a:r>
                    <a:endParaRPr lang="ru-RU" dirty="0"/>
                  </a:p>
                </p:txBody>
              </p:sp>
            </p:grpSp>
          </p:grpSp>
          <p:grpSp>
            <p:nvGrpSpPr>
              <p:cNvPr id="6" name="Группа 5"/>
              <p:cNvGrpSpPr/>
              <p:nvPr/>
            </p:nvGrpSpPr>
            <p:grpSpPr>
              <a:xfrm>
                <a:off x="4221387" y="764704"/>
                <a:ext cx="432048" cy="5193868"/>
                <a:chOff x="4221387" y="764704"/>
                <a:chExt cx="432048" cy="5193868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4221387" y="764704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Ч</a:t>
                  </a:r>
                  <a:endParaRPr lang="ru-RU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4221387" y="1134036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Е</a:t>
                  </a:r>
                  <a:endParaRPr lang="ru-RU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4221387" y="1628800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Л</a:t>
                  </a:r>
                  <a:endParaRPr lang="ru-RU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4221387" y="2492896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В</a:t>
                  </a:r>
                  <a:endParaRPr lang="ru-RU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221387" y="3378625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Ч</a:t>
                  </a:r>
                  <a:endParaRPr lang="ru-RU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221387" y="3747957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Н</a:t>
                  </a:r>
                  <a:endParaRPr lang="ru-RU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221387" y="4221087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О</a:t>
                  </a:r>
                  <a:endParaRPr lang="ru-RU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221387" y="4653136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С</a:t>
                  </a:r>
                  <a:endParaRPr lang="ru-RU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221387" y="5589240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/>
                    <a:t>Ь</a:t>
                  </a:r>
                  <a:endParaRPr lang="ru-RU" dirty="0"/>
                </a:p>
              </p:txBody>
            </p:sp>
          </p:grpSp>
        </p:grpSp>
        <p:grpSp>
          <p:nvGrpSpPr>
            <p:cNvPr id="60" name="Группа 59"/>
            <p:cNvGrpSpPr/>
            <p:nvPr/>
          </p:nvGrpSpPr>
          <p:grpSpPr>
            <a:xfrm>
              <a:off x="6217356" y="3747957"/>
              <a:ext cx="432048" cy="2642663"/>
              <a:chOff x="6217356" y="3747957"/>
              <a:chExt cx="432048" cy="2642663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6217356" y="374795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Л</a:t>
                </a:r>
                <a:endParaRPr lang="ru-RU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217356" y="422108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Ю</a:t>
                </a:r>
                <a:endParaRPr lang="ru-RU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217356" y="465313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Б</a:t>
                </a:r>
                <a:endParaRPr lang="ru-RU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217356" y="558924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В</a:t>
                </a:r>
                <a:endParaRPr lang="ru-RU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217356" y="602128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Ь</a:t>
                </a:r>
                <a:endParaRPr lang="ru-RU" dirty="0"/>
              </a:p>
            </p:txBody>
          </p:sp>
        </p:grpSp>
      </p:grpSp>
      <p:cxnSp>
        <p:nvCxnSpPr>
          <p:cNvPr id="63" name="Прямая соединительная линия 62"/>
          <p:cNvCxnSpPr/>
          <p:nvPr/>
        </p:nvCxnSpPr>
        <p:spPr>
          <a:xfrm>
            <a:off x="6154775" y="6468797"/>
            <a:ext cx="4946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12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6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2367171"/>
            <a:ext cx="5094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srgbClr val="1F2DAD"/>
                </a:solidFill>
                <a:latin typeface="Comic Sans MS" pitchFamily="66" charset="0"/>
              </a:rPr>
              <a:t>Станция </a:t>
            </a:r>
          </a:p>
          <a:p>
            <a:pPr lvl="0" algn="ctr"/>
            <a:r>
              <a:rPr lang="ru-RU" sz="4800" b="1" dirty="0" smtClean="0">
                <a:solidFill>
                  <a:srgbClr val="1F2DAD"/>
                </a:solidFill>
                <a:latin typeface="Comic Sans MS" pitchFamily="66" charset="0"/>
              </a:rPr>
              <a:t>«Историческая»</a:t>
            </a:r>
            <a:endParaRPr lang="ru-RU" sz="4800" b="1" dirty="0">
              <a:solidFill>
                <a:srgbClr val="1F2DAD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3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6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5596" y="612844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«Далеко, далеко в горах с белоснежными вершинами жил человек – один – одинешенек. Может когда – то были у него родные, но он их не помнил. Не знал он своего имени. Однажды на его избушку набрел путник.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-Кто ты? - спросил он, - как тебя зовут? Кто твои предки?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Не знаю, - ответил человек.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-О, несчастный! Ты живешь, как дерево в пустыне, но даже оно имеет свои корни, а ты… несчастный человек.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Но зачем знать своих предков?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 необходимо! Я знаю, что мой отец был искусным кузнецом. Он назвал меня в честь деда. Я знаю, что не случайно появился на свет, у меня есть корни, есть Родина. А тебе это неведомо.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человек почувствовал себя несчастным, заплакал. Путник сказал: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Не плачь! Я помогу тебе. Вот семечко, брось его в землю.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Человек так и сделал. А на утро перед домом раскинулось дерево, но не простое, а родословное. Человек утешился. »</a:t>
            </a:r>
          </a:p>
        </p:txBody>
      </p:sp>
    </p:spTree>
    <p:extLst>
      <p:ext uri="{BB962C8B-B14F-4D97-AF65-F5344CB8AC3E}">
        <p14:creationId xmlns:p14="http://schemas.microsoft.com/office/powerpoint/2010/main" xmlns="" val="7679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6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274838"/>
            <a:ext cx="5022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srgbClr val="1F2DAD"/>
                </a:solidFill>
                <a:latin typeface="Comic Sans MS" pitchFamily="66" charset="0"/>
              </a:rPr>
              <a:t>Станция </a:t>
            </a:r>
          </a:p>
          <a:p>
            <a:pPr lvl="0" algn="ctr"/>
            <a:r>
              <a:rPr lang="ru-RU" sz="4800" b="1" dirty="0" smtClean="0">
                <a:solidFill>
                  <a:srgbClr val="1F2DAD"/>
                </a:solidFill>
                <a:latin typeface="Comic Sans MS" pitchFamily="66" charset="0"/>
              </a:rPr>
              <a:t>«Родословная»</a:t>
            </a:r>
            <a:endParaRPr lang="ru-RU" sz="4800" b="1" dirty="0">
              <a:solidFill>
                <a:srgbClr val="1F2DAD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0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6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создан.21 апреля 2019\imag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1769" y="1340768"/>
            <a:ext cx="5092470" cy="401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7894" y="553722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ПРЕДКИ</a:t>
            </a:r>
            <a:endParaRPr lang="ru-RU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69269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ПОТОМКИ</a:t>
            </a:r>
            <a:endParaRPr lang="ru-RU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14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6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IMG_20190423_1525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362" y="786482"/>
            <a:ext cx="3602054" cy="270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IMG_20190423_1526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982" y="786483"/>
            <a:ext cx="3523357" cy="264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DSC073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24796"/>
            <a:ext cx="3685976" cy="28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92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83671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pic>
        <p:nvPicPr>
          <p:cNvPr id="3074" name="Picture 2" descr="C:\Users\User\Desktop\depositphotos_91448642-stock-illustration-happy-family-with-three-childr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3024336" cy="210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1284123"/>
            <a:ext cx="66247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1F2DAD"/>
                </a:solidFill>
                <a:latin typeface="Comic Sans MS" pitchFamily="66" charset="0"/>
              </a:rPr>
              <a:t>Семь + Я = СЕМЬЯ</a:t>
            </a:r>
            <a:endParaRPr lang="ru-RU" sz="8800" b="1" dirty="0">
              <a:solidFill>
                <a:srgbClr val="1F2DAD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0" y="0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772816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tx2"/>
                </a:solidFill>
                <a:latin typeface="Comic Sans MS" pitchFamily="66" charset="0"/>
              </a:rPr>
              <a:t>Спасибо за внимание</a:t>
            </a:r>
            <a:endParaRPr lang="ru-RU" sz="72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9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2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2132856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1F2DAD"/>
                </a:solidFill>
                <a:latin typeface="Comic Sans MS" pitchFamily="66" charset="0"/>
              </a:rPr>
              <a:t>Станция </a:t>
            </a:r>
          </a:p>
          <a:p>
            <a:pPr algn="ctr"/>
            <a:r>
              <a:rPr lang="ru-RU" sz="4800" b="1" dirty="0" smtClean="0">
                <a:solidFill>
                  <a:srgbClr val="1F2DAD"/>
                </a:solidFill>
                <a:latin typeface="Comic Sans MS" pitchFamily="66" charset="0"/>
              </a:rPr>
              <a:t>«Мудрые мысли»</a:t>
            </a:r>
            <a:endParaRPr lang="ru-RU" sz="4800" b="1" dirty="0">
              <a:solidFill>
                <a:srgbClr val="1F2DAD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9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484784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Любовь, к, основа, родителям, добродетелей, всех.</a:t>
            </a:r>
          </a:p>
          <a:p>
            <a:pPr algn="r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(Цицерон)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645024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«Любовь к родителям – основа всех добродетелей».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(Цицерон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6311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6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268760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Среда, где, человек, это, первичная, творить, учиться, та, должен, добро, семья.</a:t>
            </a:r>
          </a:p>
          <a:p>
            <a:pPr algn="r">
              <a:lnSpc>
                <a:spcPct val="150000"/>
              </a:lnSpc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(В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Сухомлинский)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645024"/>
            <a:ext cx="6768752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«Семья – это та первичная среда, где человек должен учиться творить добро».</a:t>
            </a:r>
          </a:p>
          <a:p>
            <a:pPr algn="r">
              <a:lnSpc>
                <a:spcPct val="150000"/>
              </a:lnSpc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(В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Сухомлинский)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9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02" y="0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19675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Счастлив, у, тот, себя, кто,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счастлив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дома.</a:t>
            </a:r>
          </a:p>
          <a:p>
            <a:pPr algn="r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Л.Н.Толстой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660715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«Счастлив тот, кто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счастлив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 себя дома»</a:t>
            </a:r>
          </a:p>
          <a:p>
            <a:pPr algn="r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Л.Н.Толстой</a:t>
            </a:r>
            <a:r>
              <a:rPr lang="ru-RU" sz="3200" i="1" dirty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0676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6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7263" y="1916832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1F2DAD"/>
                </a:solidFill>
                <a:latin typeface="Comic Sans MS" pitchFamily="66" charset="0"/>
              </a:rPr>
              <a:t>Станция </a:t>
            </a:r>
          </a:p>
          <a:p>
            <a:pPr algn="ctr"/>
            <a:r>
              <a:rPr lang="ru-RU" sz="4800" b="1" dirty="0" smtClean="0">
                <a:solidFill>
                  <a:srgbClr val="1F2DAD"/>
                </a:solidFill>
                <a:latin typeface="Comic Sans MS" pitchFamily="66" charset="0"/>
              </a:rPr>
              <a:t>«Фамилия, имя и отчество»</a:t>
            </a:r>
            <a:endParaRPr lang="ru-RU" sz="4800" b="1" dirty="0">
              <a:solidFill>
                <a:srgbClr val="1F2DAD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3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885cff97afbf159cab466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772816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словаря Ожегова: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Отчество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часть родового имени, которое присваивается ребенку по имени отца.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2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388</Words>
  <Application>Microsoft Office PowerPoint</Application>
  <PresentationFormat>Экран (4:3)</PresentationFormat>
  <Paragraphs>231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53</cp:revision>
  <dcterms:created xsi:type="dcterms:W3CDTF">2019-04-14T16:44:34Z</dcterms:created>
  <dcterms:modified xsi:type="dcterms:W3CDTF">2019-04-24T09:37:55Z</dcterms:modified>
</cp:coreProperties>
</file>