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262" r:id="rId3"/>
    <p:sldId id="265" r:id="rId4"/>
    <p:sldId id="260" r:id="rId5"/>
    <p:sldId id="264" r:id="rId6"/>
    <p:sldId id="266" r:id="rId7"/>
    <p:sldId id="267" r:id="rId8"/>
    <p:sldId id="268" r:id="rId9"/>
    <p:sldId id="270" r:id="rId10"/>
    <p:sldId id="273" r:id="rId11"/>
    <p:sldId id="280" r:id="rId12"/>
    <p:sldId id="271" r:id="rId13"/>
    <p:sldId id="269" r:id="rId14"/>
    <p:sldId id="272" r:id="rId15"/>
    <p:sldId id="288" r:id="rId16"/>
    <p:sldId id="291" r:id="rId17"/>
    <p:sldId id="275" r:id="rId18"/>
    <p:sldId id="276" r:id="rId19"/>
    <p:sldId id="274" r:id="rId20"/>
    <p:sldId id="277" r:id="rId21"/>
    <p:sldId id="278" r:id="rId22"/>
    <p:sldId id="279" r:id="rId23"/>
    <p:sldId id="282" r:id="rId24"/>
    <p:sldId id="281" r:id="rId25"/>
    <p:sldId id="283" r:id="rId26"/>
    <p:sldId id="285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551" autoAdjust="0"/>
  </p:normalViewPr>
  <p:slideViewPr>
    <p:cSldViewPr>
      <p:cViewPr varScale="1">
        <p:scale>
          <a:sx n="80" d="100"/>
          <a:sy n="80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BA6B6-8016-4A86-BA16-A462784DCFA9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4FF1A-1001-4D22-B706-953ACB14D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Рубрики: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«Возьми с собой» (стихи, произведения)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родителей есть возможность брать  эти тексты домой,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читать всей семьёй, отвечать на вопросы, записывать  и  приносят  в детский сад.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Мы, воспитатели,  рассуждения семьи размещаем в стенгазете, так  как это опыт семейного воспитания.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писателях – юбилярах (краткая информация).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Говорят дети.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Акция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гостях у труженика тыла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dirty="0" smtClean="0"/>
              <a:t>Встреча с интересными людьми.</a:t>
            </a:r>
          </a:p>
          <a:p>
            <a:r>
              <a:rPr lang="ru-RU" dirty="0" smtClean="0"/>
              <a:t>Акция «В гостях у труженика тыла»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Конкурс</a:t>
            </a:r>
            <a:r>
              <a:rPr lang="ru-RU" baseline="0" dirty="0" smtClean="0"/>
              <a:t> «Чтецов»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4FF1A-1001-4D22-B706-953ACB14D9B7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86B5A-0FCD-4AF2-A403-E0FD41B3978B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CB32C-4415-42D4-9963-F878FD9B91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K:\шаблоны семейное чтение\iQ7S1GE8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642919"/>
            <a:ext cx="764386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Педагогический  проект: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«Лесенка успеха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семейного воспитания»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Старшая группа «Рябинка»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71736" y="2285993"/>
            <a:ext cx="642942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Максимова Алевтина Георгиевна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высшая  квалификационная категория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2018 - 2019год</a:t>
            </a:r>
          </a:p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Суксун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K:\шаблоны семейное чтение\чтение шаблоны\iP0KXA3UB.jpg"/>
          <p:cNvPicPr>
            <a:picLocks noChangeAspect="1" noChangeArrowheads="1"/>
          </p:cNvPicPr>
          <p:nvPr/>
        </p:nvPicPr>
        <p:blipFill>
          <a:blip r:embed="rId3"/>
          <a:srcRect l="3030" r="9090"/>
          <a:stretch>
            <a:fillRect/>
          </a:stretch>
        </p:blipFill>
        <p:spPr bwMode="auto">
          <a:xfrm>
            <a:off x="214282" y="571480"/>
            <a:ext cx="2786082" cy="2377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-500090"/>
            <a:ext cx="9810787" cy="735809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24" y="-285776"/>
            <a:ext cx="79296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142852"/>
            <a:ext cx="77152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Родительская встреча «Роль семейного чтения в развитии личности ребёнка»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условий для формирования у  взрослых образа позитивного родителя, в общении с детьми с использованием технологии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Е.В.Бачевой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«Семейные чтения».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Форма проведения: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семинар - практикум.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воспитатели, родители, главный специалист  отдела общего образования Управления Образования Администрации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Муниципального  района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Ярушина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Татьяна Сергеевна (выступление по теме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«Читайте книгу всей семьей»),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музыкальный руководитель – Будина Елена Васильевна (выступление по теме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Доброслов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Дата проведения: 31.01.2019г.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Присутствовало – 15семей.</a:t>
            </a:r>
          </a:p>
        </p:txBody>
      </p:sp>
      <p:pic>
        <p:nvPicPr>
          <p:cNvPr id="1026" name="Picture 2" descr="C:\Users\Сергей\Desktop\DSCN00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61667">
            <a:off x="1236060" y="4164758"/>
            <a:ext cx="3816000" cy="1707659"/>
          </a:xfrm>
          <a:prstGeom prst="rect">
            <a:avLst/>
          </a:prstGeom>
          <a:noFill/>
        </p:spPr>
      </p:pic>
      <p:pic>
        <p:nvPicPr>
          <p:cNvPr id="6" name="Рисунок 5" descr="C:\Users\Сергей\Desktop\DSCN0083.JPG"/>
          <p:cNvPicPr/>
          <p:nvPr/>
        </p:nvPicPr>
        <p:blipFill>
          <a:blip r:embed="rId5" cstate="print"/>
          <a:srcRect t="30566"/>
          <a:stretch>
            <a:fillRect/>
          </a:stretch>
        </p:blipFill>
        <p:spPr bwMode="auto">
          <a:xfrm>
            <a:off x="5428678" y="3571876"/>
            <a:ext cx="3715322" cy="309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6787" y="-500090"/>
            <a:ext cx="9810787" cy="735809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24" y="-285776"/>
            <a:ext cx="79296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Сергей\Desktop\DSCN00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3947" y="0"/>
            <a:ext cx="3916701" cy="2000240"/>
          </a:xfrm>
          <a:prstGeom prst="rect">
            <a:avLst/>
          </a:prstGeom>
          <a:noFill/>
        </p:spPr>
      </p:pic>
      <p:pic>
        <p:nvPicPr>
          <p:cNvPr id="2051" name="Picture 3" descr="C:\Users\Сергей\Desktop\DSCN00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6293" y="0"/>
            <a:ext cx="3371429" cy="2065000"/>
          </a:xfrm>
          <a:prstGeom prst="rect">
            <a:avLst/>
          </a:prstGeom>
          <a:noFill/>
        </p:spPr>
      </p:pic>
      <p:pic>
        <p:nvPicPr>
          <p:cNvPr id="2052" name="Picture 4" descr="C:\Users\Сергей\Desktop\DSCN0064.JPG"/>
          <p:cNvPicPr>
            <a:picLocks noChangeAspect="1" noChangeArrowheads="1"/>
          </p:cNvPicPr>
          <p:nvPr/>
        </p:nvPicPr>
        <p:blipFill>
          <a:blip r:embed="rId6"/>
          <a:srcRect b="-16667"/>
          <a:stretch>
            <a:fillRect/>
          </a:stretch>
        </p:blipFill>
        <p:spPr bwMode="auto">
          <a:xfrm>
            <a:off x="1214414" y="2285992"/>
            <a:ext cx="4659000" cy="2500330"/>
          </a:xfrm>
          <a:prstGeom prst="rect">
            <a:avLst/>
          </a:prstGeom>
          <a:noFill/>
        </p:spPr>
      </p:pic>
      <p:pic>
        <p:nvPicPr>
          <p:cNvPr id="2053" name="Picture 5" descr="C:\Users\Сергей\Desktop\DSCN008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3429000"/>
            <a:ext cx="2767551" cy="3251873"/>
          </a:xfrm>
          <a:prstGeom prst="rect">
            <a:avLst/>
          </a:prstGeom>
          <a:noFill/>
        </p:spPr>
      </p:pic>
      <p:pic>
        <p:nvPicPr>
          <p:cNvPr id="2054" name="Picture 6" descr="C:\Users\Сергей\Desktop\DSCN0083.JPG"/>
          <p:cNvPicPr>
            <a:picLocks noChangeAspect="1" noChangeArrowheads="1"/>
          </p:cNvPicPr>
          <p:nvPr/>
        </p:nvPicPr>
        <p:blipFill>
          <a:blip r:embed="rId8" cstate="print"/>
          <a:srcRect t="28125"/>
          <a:stretch>
            <a:fillRect/>
          </a:stretch>
        </p:blipFill>
        <p:spPr bwMode="auto">
          <a:xfrm>
            <a:off x="928661" y="4286256"/>
            <a:ext cx="2509631" cy="2405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66787" y="-285776"/>
            <a:ext cx="9810787" cy="735809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928662" y="-142900"/>
            <a:ext cx="79296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57224" y="0"/>
            <a:ext cx="80724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 Единого родительского дня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«Родители реализуют ФГОС»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 «Дарите людям доброту»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знаний  детей о доброте и ее роли в жизни каждого человека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20.11.2018г. приняли участие – 6 семей.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J:\20 11 18г родительский день\DSCN96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857628"/>
            <a:ext cx="3714776" cy="2786082"/>
          </a:xfrm>
          <a:prstGeom prst="rect">
            <a:avLst/>
          </a:prstGeom>
          <a:noFill/>
        </p:spPr>
      </p:pic>
      <p:pic>
        <p:nvPicPr>
          <p:cNvPr id="28675" name="Picture 3" descr="J:\20 11 18г родительский день\DSCN97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571612"/>
            <a:ext cx="3571900" cy="2678926"/>
          </a:xfrm>
          <a:prstGeom prst="rect">
            <a:avLst/>
          </a:prstGeom>
          <a:noFill/>
        </p:spPr>
      </p:pic>
      <p:pic>
        <p:nvPicPr>
          <p:cNvPr id="28676" name="Picture 4" descr="J:\20 11 18г родительский день\DSCN9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94117">
            <a:off x="5578834" y="1533122"/>
            <a:ext cx="3009904" cy="2257428"/>
          </a:xfrm>
          <a:prstGeom prst="rect">
            <a:avLst/>
          </a:prstGeom>
          <a:noFill/>
        </p:spPr>
      </p:pic>
      <p:pic>
        <p:nvPicPr>
          <p:cNvPr id="28678" name="Picture 6" descr="J:\20 11 18г родительский день\DSCN97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28567">
            <a:off x="1292020" y="4250208"/>
            <a:ext cx="3200405" cy="2400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K:\шаблоны семейное чтение\iQ7S1GE8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esktop\Алена\9XArbgV_vt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65"/>
          <a:stretch/>
        </p:blipFill>
        <p:spPr bwMode="auto">
          <a:xfrm>
            <a:off x="5572132" y="214290"/>
            <a:ext cx="3363175" cy="2786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истратор\Desktop\Алена\NU1FnHG26q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10" t="4185"/>
          <a:stretch/>
        </p:blipFill>
        <p:spPr bwMode="auto">
          <a:xfrm rot="544112">
            <a:off x="6396238" y="3020337"/>
            <a:ext cx="2335187" cy="3390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истратор\Desktop\Алена\-KaDk93TPy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0004">
            <a:off x="406000" y="4122718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истратор\Desktop\Алена\LYNcQYidWd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6" t="10740" r="12185" b="4160"/>
          <a:stretch/>
        </p:blipFill>
        <p:spPr bwMode="auto">
          <a:xfrm>
            <a:off x="214282" y="142852"/>
            <a:ext cx="4094501" cy="30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4282" y="3105835"/>
            <a:ext cx="5429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Опыт по семейному чтению – 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Савватеевой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Сони.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Администратор\Desktop\Алена\JWZ9phyxid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714752"/>
            <a:ext cx="2242880" cy="2990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00090"/>
            <a:ext cx="9810787" cy="7358090"/>
          </a:xfrm>
          <a:prstGeom prst="rect">
            <a:avLst/>
          </a:prstGeom>
          <a:noFill/>
        </p:spPr>
      </p:pic>
      <p:pic>
        <p:nvPicPr>
          <p:cNvPr id="35842" name="Picture 2" descr="C:\Users\Сергей\Desktop\работы все\6 декабря 2018г акция книгодарения\DSCN9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785926"/>
            <a:ext cx="2214578" cy="2360119"/>
          </a:xfrm>
          <a:prstGeom prst="rect">
            <a:avLst/>
          </a:prstGeom>
          <a:noFill/>
        </p:spPr>
      </p:pic>
      <p:pic>
        <p:nvPicPr>
          <p:cNvPr id="35843" name="Picture 3" descr="C:\Users\Сергей\Desktop\работы все\6 декабря 2018г акция книгодарения\DSCN98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2071678"/>
            <a:ext cx="3619525" cy="2714644"/>
          </a:xfrm>
          <a:prstGeom prst="rect">
            <a:avLst/>
          </a:prstGeom>
          <a:noFill/>
        </p:spPr>
      </p:pic>
      <p:pic>
        <p:nvPicPr>
          <p:cNvPr id="35844" name="Picture 4" descr="C:\Users\Сергей\Desktop\работы все\6 декабря 2018г акция книгодарения\DSCN98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3643314"/>
            <a:ext cx="3619493" cy="27146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728" y="-214338"/>
            <a:ext cx="8072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 «Книга в добрые руки».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Встреча  детей старшей группы «Рябинка» с социальными партнёрами  КГАУ «Управление общежитиями СПО ПК»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Взаимодействие детского сада с социальными партнёрами,  через акцию «Книга  в добрые руки».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06.12.2018г. Приняли участие 5 гостей, детей - 23.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00090"/>
            <a:ext cx="9810787" cy="73580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728" y="-214338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-285776"/>
            <a:ext cx="7858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07.05.2018 Акция "Книга Памяти" глазами детей </a:t>
            </a:r>
          </a:p>
          <a:p>
            <a:r>
              <a:rPr lang="ru-RU" dirty="0" smtClean="0"/>
              <a:t>В рамках акции «День Победы» в средней группе «Рябинка» дети с воспитателем </a:t>
            </a:r>
            <a:r>
              <a:rPr lang="ru-RU" dirty="0" err="1" smtClean="0"/>
              <a:t>Коробкиной</a:t>
            </a:r>
            <a:r>
              <a:rPr lang="ru-RU" dirty="0" smtClean="0"/>
              <a:t> Алевтиной Германовной изготовили  КНИГУ ПАМЯТИ глазами детей посвященная ДНЮ ПОБЕДЫ. Книга была изготовлена детьми в технике оригами, затем дети оформили страницы рисунками: парад военной техники, салют, голубь мира, красные звезды, цветы. Дети творчески отнеслись к своей работе и подарили своим близким.</a:t>
            </a:r>
          </a:p>
          <a:p>
            <a:r>
              <a:rPr lang="ru-RU" dirty="0" smtClean="0"/>
              <a:t>ПОМНИМ, ГОРДИМСЯ И ЧТИМ!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43042" y="2071678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Мастерская оригами изготовление книги «Книга памяти глазами детей» </a:t>
            </a:r>
            <a:endParaRPr lang="ru-RU" dirty="0" smtClean="0"/>
          </a:p>
          <a:p>
            <a:r>
              <a:rPr lang="ru-RU" b="1" dirty="0" smtClean="0"/>
              <a:t>«Книга из модульного оригами»</a:t>
            </a:r>
            <a:endParaRPr lang="ru-RU" dirty="0" smtClean="0"/>
          </a:p>
          <a:p>
            <a:r>
              <a:rPr lang="ru-RU" b="1" dirty="0" smtClean="0"/>
              <a:t>Цель:</a:t>
            </a:r>
            <a:r>
              <a:rPr lang="ru-RU" dirty="0" smtClean="0"/>
              <a:t> создание книги Памяти глазами детей к 9 мая в технике оригами.</a:t>
            </a:r>
          </a:p>
        </p:txBody>
      </p:sp>
      <p:pic>
        <p:nvPicPr>
          <p:cNvPr id="10" name="Рисунок 9" descr="H:\готовый  мтериал для ПОРТФОЛИО  2018Коробкина\3.1 проект\мое фото ОРИГАМИ КНИГА\Photo2750.jpg"/>
          <p:cNvPicPr/>
          <p:nvPr/>
        </p:nvPicPr>
        <p:blipFill>
          <a:blip r:embed="rId4" cstate="print"/>
          <a:srcRect l="7939" r="14902" b="28200"/>
          <a:stretch>
            <a:fillRect/>
          </a:stretch>
        </p:blipFill>
        <p:spPr bwMode="auto">
          <a:xfrm>
            <a:off x="1500166" y="3071810"/>
            <a:ext cx="2958854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:\готовый  мтериал для ПОРТФОЛИО  2018Коробкина\3.1 проект\мое фото ОРИГАМИ КНИГА\Photo2781.jpg"/>
          <p:cNvPicPr/>
          <p:nvPr/>
        </p:nvPicPr>
        <p:blipFill>
          <a:blip r:embed="rId5" cstate="print"/>
          <a:srcRect t="28079" r="52228" b="23382"/>
          <a:stretch>
            <a:fillRect/>
          </a:stretch>
        </p:blipFill>
        <p:spPr bwMode="auto">
          <a:xfrm>
            <a:off x="2000232" y="5214950"/>
            <a:ext cx="100013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готовый  мтериал для ПОРТФОЛИО  2018Коробкина\акция книга памяти\Photo27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471488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:\готовый  мтериал для ПОРТФОЛИО  2018Коробкина\3.1 проект\мое фото ОРИГАМИ КНИГА\Photo2783.jpg"/>
          <p:cNvPicPr/>
          <p:nvPr/>
        </p:nvPicPr>
        <p:blipFill>
          <a:blip r:embed="rId7" cstate="print"/>
          <a:srcRect t="16923" r="4323"/>
          <a:stretch>
            <a:fillRect/>
          </a:stretch>
        </p:blipFill>
        <p:spPr bwMode="auto">
          <a:xfrm>
            <a:off x="6215074" y="3143248"/>
            <a:ext cx="350046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00090"/>
            <a:ext cx="9810787" cy="73580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728" y="-214338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4429132"/>
            <a:ext cx="70723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20.11.18 «Изготовление Книжки  - малышки для малышей»</a:t>
            </a:r>
            <a:endParaRPr lang="ru-RU" dirty="0" smtClean="0"/>
          </a:p>
          <a:p>
            <a:r>
              <a:rPr lang="ru-RU" dirty="0" smtClean="0"/>
              <a:t> (совместно с родителями).</a:t>
            </a:r>
          </a:p>
          <a:p>
            <a:r>
              <a:rPr lang="ru-RU" b="1" i="1" dirty="0" smtClean="0"/>
              <a:t>Цель:</a:t>
            </a:r>
            <a:r>
              <a:rPr lang="ru-RU" dirty="0" smtClean="0"/>
              <a:t> привлечение родителей совместно с детьми. к творческой продуктивной деятельности по созданию книг и  оформление их</a:t>
            </a:r>
            <a:endParaRPr lang="ru-RU" dirty="0"/>
          </a:p>
        </p:txBody>
      </p:sp>
      <p:pic>
        <p:nvPicPr>
          <p:cNvPr id="6" name="Рисунок 5" descr="H:\Фото изготовл книги для малышей\21.11.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-357214"/>
            <a:ext cx="3214710" cy="214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Фото изготовл книги для малышей\Photo34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285992"/>
            <a:ext cx="3349622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Фото изготовл книги для малышей\Photo34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092066" y="-662834"/>
            <a:ext cx="2262344" cy="301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Фото изготовл книги для малышей\Photo346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1857364"/>
            <a:ext cx="3921125" cy="294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6787" y="-500090"/>
            <a:ext cx="9810787" cy="735809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24" y="-285776"/>
            <a:ext cx="79296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Documents and Settings\Admin\Мои документы\Мои рисунки\DSCN96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285860"/>
            <a:ext cx="271464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Мои документы\Мои рисунки\DSCN96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428736"/>
            <a:ext cx="200499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57224" y="0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Книжкина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больница»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(ремонтируем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 книги), с участием брата Каролины Васильевой – Саши </a:t>
            </a:r>
            <a:r>
              <a:rPr lang="ru-RU" baseline="0" dirty="0" err="1" smtClean="0">
                <a:latin typeface="Times New Roman" pitchFamily="18" charset="0"/>
                <a:cs typeface="Times New Roman" pitchFamily="18" charset="0"/>
              </a:rPr>
              <a:t>Безбородько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 детей бережного отношения к книге.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Время проведения  - 20.11.2018г.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Сергей\Desktop\фото апрель2018г\gomNAYejM54.jpg"/>
          <p:cNvPicPr/>
          <p:nvPr/>
        </p:nvPicPr>
        <p:blipFill>
          <a:blip r:embed="rId6"/>
          <a:srcRect t="11752" r="8605"/>
          <a:stretch>
            <a:fillRect/>
          </a:stretch>
        </p:blipFill>
        <p:spPr bwMode="auto">
          <a:xfrm>
            <a:off x="1142976" y="3714752"/>
            <a:ext cx="4000528" cy="290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357818" y="3643315"/>
            <a:ext cx="36433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Развлечение 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Книжкины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именины»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Формирование у детей интереса к книге.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30.03.2018г.   приняла участие –семья Поли Дементьевой.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Сергей\Documents\отчёт Бачева Рябинка 2018г\DSCN928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2714620"/>
            <a:ext cx="3192943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ергей\Documents\отчёт Бачева Рябинка 2018г\DSCN9286.JPG"/>
          <p:cNvPicPr/>
          <p:nvPr/>
        </p:nvPicPr>
        <p:blipFill>
          <a:blip r:embed="rId8" cstate="print"/>
          <a:srcRect t="30342" r="23036"/>
          <a:stretch>
            <a:fillRect/>
          </a:stretch>
        </p:blipFill>
        <p:spPr bwMode="auto">
          <a:xfrm>
            <a:off x="6429388" y="1000108"/>
            <a:ext cx="2369276" cy="162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-500090"/>
            <a:ext cx="9810787" cy="735809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24" y="-285776"/>
            <a:ext cx="79296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-142899"/>
            <a:ext cx="76438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Встреча с интересными людьми.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«В гостях у труженика тыла»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Формирование у детей нравственно – патриотических чувств по отношению к старшему поколению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25 октября дети старшей группы «Рябинка»   побывали в гостях у труженика тыла Мальцевой Натальи Степановны, которой исполнилось в сентябре 2018года – 90 лет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Встреча с бабушкой Вани Сюзёва – Марией Ивановной (испекли печенье), интересная встреча с педагогом – ветераном труда, Людмилой Геннадьевной, которая читала интересные книги, беседовала с детьми. Рассказывала о своём детстве.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7892" name="Picture 4" descr="J:\фото на сайт  ок4тябрь 2018\день старшего поколения\DSCN9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5072074"/>
            <a:ext cx="2438400" cy="1341120"/>
          </a:xfrm>
          <a:prstGeom prst="rect">
            <a:avLst/>
          </a:prstGeom>
          <a:noFill/>
        </p:spPr>
      </p:pic>
      <p:pic>
        <p:nvPicPr>
          <p:cNvPr id="37893" name="Picture 5" descr="J:\фото на сайт  ок4тябрь 2018\день старшего поколения\DSCN94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571876"/>
            <a:ext cx="1703832" cy="2438400"/>
          </a:xfrm>
          <a:prstGeom prst="rect">
            <a:avLst/>
          </a:prstGeom>
          <a:noFill/>
        </p:spPr>
      </p:pic>
      <p:pic>
        <p:nvPicPr>
          <p:cNvPr id="37894" name="Picture 6" descr="J:\фото на сайт  ок4тябрь 2018\день старшего поколения\DSCN94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786058"/>
            <a:ext cx="2438400" cy="1828800"/>
          </a:xfrm>
          <a:prstGeom prst="rect">
            <a:avLst/>
          </a:prstGeom>
          <a:noFill/>
        </p:spPr>
      </p:pic>
      <p:pic>
        <p:nvPicPr>
          <p:cNvPr id="37895" name="Picture 7" descr="J:\фото на сайт  ок4тябрь 2018\день старшего поколения\DSCN94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714884"/>
            <a:ext cx="2438400" cy="1828800"/>
          </a:xfrm>
          <a:prstGeom prst="rect">
            <a:avLst/>
          </a:prstGeom>
          <a:noFill/>
        </p:spPr>
      </p:pic>
      <p:pic>
        <p:nvPicPr>
          <p:cNvPr id="3074" name="Picture 2" descr="C:\Users\Сергей\Desktop\DSCN97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3071810"/>
            <a:ext cx="24384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-285776"/>
            <a:ext cx="9810787" cy="73580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-142900"/>
            <a:ext cx="7786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6 апреля 2018 г. в рамках недели фестиваля книги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книжном царстве, мудром государстве», </a:t>
            </a:r>
          </a:p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средней группе «Рябинка», воспитателем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Максимовой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Алевтины Георгиевны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детьми,  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была изготовлена стенгазета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«Сказочная страна».</a:t>
            </a: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1071538" y="2764788"/>
            <a:ext cx="678661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444444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444444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444444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апреля 2018г. в группе  «Рябинка среднего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дошкольного возраста, была организована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фотовыставка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«Островок семейного чтения»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воспитателями  Максимовой Алевтины Георгиевной,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Коробкиной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Алевтиной Германовной.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Представление опыта  работы родителей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семейному чтению в своей семье и ДОУ.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Сергей\Desktop\фото апрель2018г\f28N0Hj9c-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500174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ергей\Desktop\фото апрель2018г\3Ui-VEpNpG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42852"/>
            <a:ext cx="271461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ергей\Desktop\фото апрель2018г\VT0ERfI6ogM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2714614"/>
            <a:ext cx="2857507" cy="414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K:\шаблоны семейное чтение\c9cf76904ae3e61eb0bad21122f8363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9111" cy="6858000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44" y="785794"/>
            <a:ext cx="792961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Семья и детский сад – два общественных института, которые стоят у истоков нашего будущего, но зачастую не всегда им хватает взаимопонимания, такта, терпения, чтобы услышать и понять друг друга.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В.А.Сухомлинский сказал: «Дети – это счастье, созданное нашим трудом».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особое значение для воспитания, развития личности ребёнка является семейное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чтение.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Слушая чтение взрослого, рассматривая вместе с ним книжные иллюстрации, ребёнок активно думает, переживает за героев, предвосхищает события, устанавливает связи своего опыта с опытом других. Совместное чтение сближает взрослых и детей, стимулирует и наполняет содержанием редкие и радостные минуты духовного общения, воспитывает в ребёнке доброе и любящее сердце.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60" y="-500090"/>
            <a:ext cx="9810787" cy="7358090"/>
          </a:xfrm>
          <a:prstGeom prst="rect">
            <a:avLst/>
          </a:prstGeom>
          <a:noFill/>
        </p:spPr>
      </p:pic>
      <p:pic>
        <p:nvPicPr>
          <p:cNvPr id="4098" name="Picture 2" descr="C:\Users\Сергей\Desktop\Photo34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286124"/>
            <a:ext cx="3251454" cy="1415497"/>
          </a:xfrm>
          <a:prstGeom prst="rect">
            <a:avLst/>
          </a:prstGeom>
          <a:noFill/>
        </p:spPr>
      </p:pic>
      <p:pic>
        <p:nvPicPr>
          <p:cNvPr id="4099" name="Picture 3" descr="C:\Users\Сергей\Desktop\Photo37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6000" y="-357214"/>
            <a:ext cx="2958000" cy="2448000"/>
          </a:xfrm>
          <a:prstGeom prst="rect">
            <a:avLst/>
          </a:prstGeom>
          <a:noFill/>
        </p:spPr>
      </p:pic>
      <p:pic>
        <p:nvPicPr>
          <p:cNvPr id="5" name="Рисунок 4" descr="C:\Users\Сергей\Desktop\фото читаем вместе\0sH6G74E9c8.jpg"/>
          <p:cNvPicPr/>
          <p:nvPr/>
        </p:nvPicPr>
        <p:blipFill>
          <a:blip r:embed="rId6"/>
          <a:srcRect t="11976" b="16380"/>
          <a:stretch>
            <a:fillRect/>
          </a:stretch>
        </p:blipFill>
        <p:spPr bwMode="auto">
          <a:xfrm>
            <a:off x="1071538" y="-357214"/>
            <a:ext cx="4392000" cy="237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Сергей\Desktop\фото читаем вместе\DSCN9442.JPG"/>
          <p:cNvPicPr/>
          <p:nvPr/>
        </p:nvPicPr>
        <p:blipFill>
          <a:blip r:embed="rId7" cstate="print"/>
          <a:srcRect l="6253" t="20513" r="1229" b="7265"/>
          <a:stretch>
            <a:fillRect/>
          </a:stretch>
        </p:blipFill>
        <p:spPr bwMode="auto">
          <a:xfrm>
            <a:off x="6072198" y="2786058"/>
            <a:ext cx="2751174" cy="188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1538" y="1857364"/>
            <a:ext cx="5072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Семейные вечера с книгой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(чтение после сна, 1 раз в неделю, по пятницам) </a:t>
            </a:r>
          </a:p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Приобщить родителей к развитию у детей интереса к книге и чтению художественной литературы.</a:t>
            </a:r>
          </a:p>
          <a:p>
            <a:pPr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Сергей\Desktop\фото читаем вместе\mmirwU220R8.jpg"/>
          <p:cNvPicPr/>
          <p:nvPr/>
        </p:nvPicPr>
        <p:blipFill>
          <a:blip r:embed="rId8" cstate="print"/>
          <a:srcRect t="20726" r="5719" b="24573"/>
          <a:stretch>
            <a:fillRect/>
          </a:stretch>
        </p:blipFill>
        <p:spPr bwMode="auto">
          <a:xfrm>
            <a:off x="1214414" y="4786322"/>
            <a:ext cx="4356000" cy="18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ергей\Desktop\фото читаем вместе\Y1j12f0OkRw.jpg"/>
          <p:cNvPicPr/>
          <p:nvPr/>
        </p:nvPicPr>
        <p:blipFill>
          <a:blip r:embed="rId9" cstate="print"/>
          <a:srcRect b="2137"/>
          <a:stretch>
            <a:fillRect/>
          </a:stretch>
        </p:blipFill>
        <p:spPr bwMode="auto">
          <a:xfrm>
            <a:off x="6357950" y="4786322"/>
            <a:ext cx="2409752" cy="188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-500090"/>
            <a:ext cx="9810787" cy="73580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0"/>
            <a:ext cx="80724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Встречи в библиотеке: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13.11.2018г. 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Беседа с детьми по творчеству Н.Н.Носова, чтение книги «Живая шляпа», литературная викторина по произведениям писателя юбиляра.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29.11.2018г.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Литературная викторина по творчеству К.И.Чуковского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 гости к дедушке Корнею».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25.01.2019г.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Беседа с детьми о писателе – юбиляре П.П.Бажове, чтение пермской книги «Добрый дедушка Бажов»(брат Поли Дементьевой – Данил «Живинка»)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чтение произведений  писателя – земляка Л. И. Кузьмина.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Повысить эффективность работы по приобщению дошкольников к книге, через сотрудничество ДОУ с детской библиотекой</a:t>
            </a:r>
            <a:r>
              <a:rPr lang="ru-RU" dirty="0" smtClean="0"/>
              <a:t>.</a:t>
            </a:r>
            <a:r>
              <a:rPr lang="ru-RU" b="1" dirty="0" smtClean="0"/>
              <a:t> </a:t>
            </a:r>
            <a:endParaRPr lang="ru-RU" dirty="0" smtClean="0"/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Сергей\Desktop\фото читаем вместе\DSCN0041.JPG"/>
          <p:cNvPicPr/>
          <p:nvPr/>
        </p:nvPicPr>
        <p:blipFill>
          <a:blip r:embed="rId4" cstate="print"/>
          <a:srcRect t="7906" b="8974"/>
          <a:stretch>
            <a:fillRect/>
          </a:stretch>
        </p:blipFill>
        <p:spPr bwMode="auto">
          <a:xfrm>
            <a:off x="5810254" y="4357694"/>
            <a:ext cx="333374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ергей\Desktop\фото читаем вместе\OHvVYh8-hYk.jpg"/>
          <p:cNvPicPr/>
          <p:nvPr/>
        </p:nvPicPr>
        <p:blipFill>
          <a:blip r:embed="rId5" cstate="print"/>
          <a:srcRect t="16587"/>
          <a:stretch>
            <a:fillRect/>
          </a:stretch>
        </p:blipFill>
        <p:spPr bwMode="auto">
          <a:xfrm>
            <a:off x="1071538" y="3500438"/>
            <a:ext cx="24288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ергей\Desktop\DSCN9814.JPG"/>
          <p:cNvPicPr/>
          <p:nvPr/>
        </p:nvPicPr>
        <p:blipFill>
          <a:blip r:embed="rId6" cstate="print"/>
          <a:srcRect t="7265" r="25441" b="31410"/>
          <a:stretch>
            <a:fillRect/>
          </a:stretch>
        </p:blipFill>
        <p:spPr bwMode="auto">
          <a:xfrm>
            <a:off x="6143636" y="2714620"/>
            <a:ext cx="242889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ds02.infourok.ru/uploads/ex/0ff1/0000e6c8-3d02f853/640/img6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3286124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-500090"/>
            <a:ext cx="9810787" cy="7358090"/>
          </a:xfrm>
          <a:prstGeom prst="rect">
            <a:avLst/>
          </a:prstGeom>
          <a:noFill/>
        </p:spPr>
      </p:pic>
      <p:pic>
        <p:nvPicPr>
          <p:cNvPr id="3" name="Рисунок 2" descr="C:\Users\Сергей\Desktop\фото читаем вместе\raauhiUPItk.jpg"/>
          <p:cNvPicPr/>
          <p:nvPr/>
        </p:nvPicPr>
        <p:blipFill>
          <a:blip r:embed="rId4"/>
          <a:srcRect t="16880" r="2833"/>
          <a:stretch>
            <a:fillRect/>
          </a:stretch>
        </p:blipFill>
        <p:spPr bwMode="auto">
          <a:xfrm>
            <a:off x="1285852" y="0"/>
            <a:ext cx="4248000" cy="27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Сергей\Desktop\DSCN9813.JPG"/>
          <p:cNvPicPr/>
          <p:nvPr/>
        </p:nvPicPr>
        <p:blipFill>
          <a:blip r:embed="rId5" cstate="print"/>
          <a:srcRect l="17319" t="15599" r="31046" b="22003"/>
          <a:stretch>
            <a:fillRect/>
          </a:stretch>
        </p:blipFill>
        <p:spPr bwMode="auto">
          <a:xfrm>
            <a:off x="5929322" y="428604"/>
            <a:ext cx="30670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ергей\Desktop\DSCN9811.JPG"/>
          <p:cNvPicPr/>
          <p:nvPr/>
        </p:nvPicPr>
        <p:blipFill>
          <a:blip r:embed="rId6" cstate="print"/>
          <a:srcRect t="10470"/>
          <a:stretch>
            <a:fillRect/>
          </a:stretch>
        </p:blipFill>
        <p:spPr bwMode="auto">
          <a:xfrm>
            <a:off x="1857356" y="3500438"/>
            <a:ext cx="4169099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-500090"/>
            <a:ext cx="9810787" cy="7358090"/>
          </a:xfrm>
          <a:prstGeom prst="rect">
            <a:avLst/>
          </a:prstGeom>
          <a:noFill/>
        </p:spPr>
      </p:pic>
      <p:pic>
        <p:nvPicPr>
          <p:cNvPr id="3" name="Рисунок 2" descr="C:\Users\Сергей\AppData\Local\Microsoft\Windows\Temporary Internet Files\Content.Word\DSCN00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14290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00100" y="-285775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Просмотр видео мультфильма «Серебряное копытце»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- 23.01.2019г.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Сергей\AppData\Local\Microsoft\Windows\Temporary Internet Files\Content.Word\DSCN0039.jpg"/>
          <p:cNvPicPr/>
          <p:nvPr/>
        </p:nvPicPr>
        <p:blipFill>
          <a:blip r:embed="rId5" cstate="print"/>
          <a:srcRect l="31908" t="19231" r="19012" b="17433"/>
          <a:stretch>
            <a:fillRect/>
          </a:stretch>
        </p:blipFill>
        <p:spPr bwMode="auto">
          <a:xfrm>
            <a:off x="5500694" y="142852"/>
            <a:ext cx="2914650" cy="282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ергей\AppData\Local\Microsoft\Windows\Temporary Internet Files\Content.Word\DSCN00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857628"/>
            <a:ext cx="3783786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2571744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Рисунки детей по сказке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«Серебряное копытце»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24.01.2019г.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Приобщение детей к творчеству Бажова П.П., чрез художественное творчество.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Сергей\AppData\Local\Microsoft\Windows\Temporary Internet Files\Content.Word\DSCN00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3857628"/>
            <a:ext cx="34290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429256" y="3071810"/>
            <a:ext cx="35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Информация для родителей «Творчество П.П.Бажова»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60" y="0"/>
            <a:ext cx="9810787" cy="7358090"/>
          </a:xfrm>
          <a:prstGeom prst="rect">
            <a:avLst/>
          </a:prstGeom>
          <a:noFill/>
        </p:spPr>
      </p:pic>
      <p:pic>
        <p:nvPicPr>
          <p:cNvPr id="6" name="Рисунок 5" descr="C:\Users\Сергей\Desktop\фото читаем вместе\LVB3E88Pn14.jpg"/>
          <p:cNvPicPr/>
          <p:nvPr/>
        </p:nvPicPr>
        <p:blipFill>
          <a:blip r:embed="rId4" cstate="print"/>
          <a:srcRect t="25316"/>
          <a:stretch>
            <a:fillRect/>
          </a:stretch>
        </p:blipFill>
        <p:spPr bwMode="auto">
          <a:xfrm>
            <a:off x="928662" y="1785926"/>
            <a:ext cx="3362325" cy="253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0"/>
            <a:ext cx="7500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19.11.2018г.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«Светлячок»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приняли участие – 18семей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привлечение родителей к вечернему чтению.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Сергей\Desktop\DSCN9761.JPG"/>
          <p:cNvPicPr/>
          <p:nvPr/>
        </p:nvPicPr>
        <p:blipFill>
          <a:blip r:embed="rId5" cstate="print"/>
          <a:srcRect l="9139" t="13034" r="9882" b="17094"/>
          <a:stretch>
            <a:fillRect/>
          </a:stretch>
        </p:blipFill>
        <p:spPr bwMode="auto">
          <a:xfrm>
            <a:off x="4330700" y="3743325"/>
            <a:ext cx="48133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429124" y="1142984"/>
            <a:ext cx="47148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 чтецов «Зореньки краше и солнца милей»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Приняли участие: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Саша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Ярушин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Шарова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Кира Юдина, Кирилл Маркушев.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Время проведения: 22.11.2018г.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60" y="-500090"/>
            <a:ext cx="9810787" cy="7358090"/>
          </a:xfrm>
          <a:prstGeom prst="rect">
            <a:avLst/>
          </a:prstGeom>
          <a:noFill/>
        </p:spPr>
      </p:pic>
      <p:pic>
        <p:nvPicPr>
          <p:cNvPr id="3" name="Рисунок 2" descr="C:\Users\Сергей\AppData\Local\Microsoft\Windows\Temporary Internet Files\Content.Word\DSCN0043.jpg"/>
          <p:cNvPicPr/>
          <p:nvPr/>
        </p:nvPicPr>
        <p:blipFill>
          <a:blip r:embed="rId4" cstate="print"/>
          <a:srcRect l="39765" r="11972"/>
          <a:stretch>
            <a:fillRect/>
          </a:stretch>
        </p:blipFill>
        <p:spPr bwMode="auto">
          <a:xfrm>
            <a:off x="1071538" y="0"/>
            <a:ext cx="4143404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Сергей\AppData\Local\Microsoft\Windows\Temporary Internet Files\Content.Word\DSCN0044.jpg"/>
          <p:cNvPicPr/>
          <p:nvPr/>
        </p:nvPicPr>
        <p:blipFill>
          <a:blip r:embed="rId5" cstate="print"/>
          <a:srcRect l="7536"/>
          <a:stretch>
            <a:fillRect/>
          </a:stretch>
        </p:blipFill>
        <p:spPr bwMode="auto">
          <a:xfrm>
            <a:off x="5429224" y="2714620"/>
            <a:ext cx="371477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42976" y="4429133"/>
            <a:ext cx="4071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Книги в библиотеке для родителей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детей.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K:\шаблоны семейное чтение\910492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0"/>
            <a:ext cx="285752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00090"/>
            <a:ext cx="9810787" cy="73580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1"/>
            <a:ext cx="78581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Использованные формы работы  актуальны  и эффективны в работе  семьей и детьми.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Методическая литература: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«Хрестоматия по родительскому образованию» Пермь 2014г. Е.В.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Бачева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«Календарь для родителей» Е.В.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Бачева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осень, 2013г.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Выпуск 1 - «Сказки»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«Разговор в семейном кругу» г. Пермь 2013г.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Выпуск 2 - «Притчи»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«Разговор в семейном кругу» г. Пермь 2013г.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«Любовь в нашем доме» Е.В.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Бачева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г. Пермь 2008г.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K:\шаблоны семейное чтение\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K:\шаблоны семейное чтение\c9cf76904ae3e61eb0bad21122f8363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89111" cy="6858000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14283" y="500042"/>
            <a:ext cx="864399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формирования у  взрослых образа позитивного родителя, в общении с детьми через использование технологий  Родительского образования.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Разработчик проекта: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Максимова Алевтина Георгиевна- воспитатель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педагогический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Сроки реализации:  долгосрочный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Сентябрь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Май 2018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2019уч.г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Воспитатели: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Коробкина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Алевтина Германовна,  заведующий детской библиотекой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Щербинина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И.С., специалисты ДОУ.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старшей группы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Рябинка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- 25 человек;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 семей.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реализуется, через три этапа.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K:\шаблоны семейное чтение\чтение шаблоны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296369" cy="6858001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428728" y="1428736"/>
            <a:ext cx="650085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 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1.Подготовительный-сентябрь  2018г.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Разработать содержание проекта, подготовить условия  для реализации.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Основной, </a:t>
            </a:r>
            <a:r>
              <a:rPr kumimoji="0" lang="ru-RU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организационно – практический  октябрь2018 - май2019г.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Реализовать  проект: 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Лесенка успеха семейного воспитания»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kumimoji="0" lang="ru-RU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Подведение итогов – май 2019г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Подвести итоги  деятельности проекта 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Лесенка успеха семейного воспитания».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357290" y="0"/>
            <a:ext cx="7643866" cy="904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 реализации 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1.Подготовительный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 работы  с родителями.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Анкеты для   родителей и  опрос детей по выявлению интереса к семейному  чтению.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анкет родителей в начале деятельности проекта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«Лесенка успеха семейного воспитания»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Любят читать  – 70 %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Берут книги в библиотеке – 30 %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Детям читают -90%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просьбе ребёнка - 100%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Обсуждают с ребёнком – 60 %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опроса детей: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Есть дома книги – 90%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Любят рассматривать книги – 100%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Ходят в библиотеку с родителями – 3%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Читают родители – 60%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Обсуждают родители с ребёнком – 40%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Занятия в свободное время – компьютер, мультфильмы, машинки, рисуют.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Читает вся семья -  45 %.</a:t>
            </a:r>
          </a:p>
          <a:p>
            <a:pPr lvl="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Составление плана деятельности по проекту;</a:t>
            </a:r>
          </a:p>
          <a:p>
            <a:pPr lvl="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Подбор литературных произведений  для работы по технологии самовоспитания и самообразования родителей «Родительские чтения».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 rot="10800000" flipV="1">
            <a:off x="1357290" y="319990"/>
            <a:ext cx="7572428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16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Основной, </a:t>
            </a:r>
            <a:r>
              <a:rPr kumimoji="0" lang="ru-RU" sz="16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организационно – практический;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 технологии предполагает разные формы проведения Родительских чтений: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1.Родительские встречи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Работа с конкретным произведением. Для этого раздаём присутствующим статью, стихотворение, рассказ, легенду (или её копию). Немного рассказываем об авторе. И начинаем читать вслух (по абзацу, по столбику) по цепочке,  педагог сам  передает эстафету чтения от родителя к родителю.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Родительские чтения  продолжаются  10-15 минут. Но чтобы сформировать у родителей культурную норму,  используем вариант – когда Чтения  являются составной частью встречи педагога с родителями.  Мы педагоги для  себя взяли  за правило – материал должен быть небольшим, но обязательно интересным для мам и пап.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Сочинение сказки родителями по строчке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 пример воспитатель начинает, родители продолжают сказку.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Сочинение родителями и детьми,  сказки о своей семье –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семейные сказки.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2.«Встречи с интересными людьми»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.Мастер – класс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родителями и детьми по изготовлению книги.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Семинар – практикум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родителями по технологии семейное  чтение.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произведений родителями в группе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«Семейные вечера с книгой»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(после сна).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6.Акции «Книга в добрые руки»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Заочные родительские чтения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организовали  через работу стенгазеты «Читаем вместе».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шаблоны семейное чтение\чтение шаблоны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57290" y="1285860"/>
            <a:ext cx="5500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Рубрики: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«Возьми с собой» (стихи, произведения)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родителей есть возможность брать  эти тексты домой, читать всей семьёй, отвечать на вопросы, записывать  и  приносят  в детский сад.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Мы, воспитатели,  рассуждения семьи размещаем в стенгазете, так  как это опыт семейного воспитания.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писателях – юбилярах (краткая информация).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Говорят дети.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«Педагогика для всех»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«Обсуждения в семье»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«Читаем дома»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66787" y="-500090"/>
            <a:ext cx="9810787" cy="735809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24" y="-285776"/>
            <a:ext cx="79296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28662" y="0"/>
            <a:ext cx="7500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этап –  Подведение итогов ( за период  с сентября 2018 по май 2019г)</a:t>
            </a:r>
            <a:endParaRPr kumimoji="0" lang="ru-RU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857224" y="500042"/>
            <a:ext cx="8072493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Предполагаемый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активности родителей в жизни ребёнка и группы.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уровня развития речи детей; обогащение словаря, развитие связной речи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стендов, выставок.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Осознание каждым родителем ценности детского чтения, как эффективного средства образования и воспитания.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Увеличение количества  семей 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посещений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библиотеки.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Популяризация семейного чтения, как источника формирования интереса к книге,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общения между членами семьи.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:\шаблоны семейное чтение\чтение шаблоны\iC9U8O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-500090"/>
            <a:ext cx="9810787" cy="735809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24" y="-285776"/>
            <a:ext cx="79296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 descr="J:\родительская встреча  утёмова т.н\DSCN9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0"/>
            <a:ext cx="2952739" cy="2214554"/>
          </a:xfrm>
          <a:prstGeom prst="rect">
            <a:avLst/>
          </a:prstGeom>
          <a:noFill/>
        </p:spPr>
      </p:pic>
      <p:pic>
        <p:nvPicPr>
          <p:cNvPr id="29698" name="Picture 2" descr="J:\родительская встреча  утёмова т.н\DSCN9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0"/>
            <a:ext cx="2952740" cy="221455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28662" y="2285993"/>
            <a:ext cx="82153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Родительская встреча: «Роль семьи в речевом  развитии ребёнка»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педагогической культуры родителей в вопросах речевого развития детей старшего дошкольного возраста.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выступлением учителя - логопеда </a:t>
            </a:r>
            <a:r>
              <a:rPr lang="ru-RU" baseline="0" dirty="0" err="1" smtClean="0">
                <a:latin typeface="Times New Roman" pitchFamily="18" charset="0"/>
                <a:cs typeface="Times New Roman" pitchFamily="18" charset="0"/>
              </a:rPr>
              <a:t>Утёмовой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Тамары Николаевны и детей,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познакомили родителей со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стенгазетой «Читаем вместе», вручение родителям благодарностей, грамот, за активное участие в жизни группы, дайджесты.</a:t>
            </a:r>
          </a:p>
          <a:p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Время проведения: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ктябрь 2018г.  Присутствовало – 19 семей.</a:t>
            </a:r>
          </a:p>
          <a:p>
            <a:endParaRPr lang="ru-RU" baseline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J:\фото на сайт  ок4тябрь 2018\фото сайт родительская встреча октябрь 2018\DSCN95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572008"/>
            <a:ext cx="2588324" cy="2011651"/>
          </a:xfrm>
          <a:prstGeom prst="rect">
            <a:avLst/>
          </a:prstGeom>
          <a:noFill/>
        </p:spPr>
      </p:pic>
      <p:pic>
        <p:nvPicPr>
          <p:cNvPr id="8" name="Picture 2" descr="J:\фото на сайт  ок4тябрь 2018\фото сайт родительская встреча октябрь 2018\DSCN94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4500570"/>
            <a:ext cx="2143108" cy="2171683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457200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1741</Words>
  <Application>Microsoft Office PowerPoint</Application>
  <PresentationFormat>Экран (4:3)</PresentationFormat>
  <Paragraphs>253</Paragraphs>
  <Slides>27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Сергей</cp:lastModifiedBy>
  <cp:revision>63</cp:revision>
  <dcterms:created xsi:type="dcterms:W3CDTF">2019-02-21T16:11:23Z</dcterms:created>
  <dcterms:modified xsi:type="dcterms:W3CDTF">2020-12-18T05:06:27Z</dcterms:modified>
</cp:coreProperties>
</file>