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403" r:id="rId4"/>
    <p:sldId id="405" r:id="rId5"/>
    <p:sldId id="399" r:id="rId6"/>
    <p:sldId id="400" r:id="rId7"/>
    <p:sldId id="402" r:id="rId8"/>
    <p:sldId id="404" r:id="rId9"/>
    <p:sldId id="28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50021"/>
    <a:srgbClr val="660066"/>
    <a:srgbClr val="CC0000"/>
    <a:srgbClr val="FFEFEF"/>
    <a:srgbClr val="FFFFFF"/>
    <a:srgbClr val="FFDDDD"/>
    <a:srgbClr val="2E3917"/>
    <a:srgbClr val="007033"/>
    <a:srgbClr val="D4D3DF"/>
    <a:srgbClr val="642F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69269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«Посадили огород, посмотрите, что растёт»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436096" y="2708920"/>
            <a:ext cx="2592288" cy="2016224"/>
          </a:xfrm>
          <a:prstGeom prst="wedgeEllipseCallou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2924944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Участники проекта: 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Воспитатель: </a:t>
            </a:r>
          </a:p>
          <a:p>
            <a:pPr algn="ctr"/>
            <a:r>
              <a:rPr lang="ru-RU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Швецова</a:t>
            </a:r>
            <a:r>
              <a:rPr lang="ru-RU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О.А., дети группы «Земляничка» МДОУ «Улыбка» и их родители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 advTm="518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 descr="IMG_20140429_110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140968"/>
            <a:ext cx="3913981" cy="29354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40466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«Мир, окружающий ребенка – это, прежде всего, мир природы, с безграничным богатством явлений, с неисчерпаемой красотой. Здесь, в природе, вечный источник детского разума» </a:t>
            </a:r>
          </a:p>
          <a:p>
            <a:pPr algn="r"/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В.Сухомлинский.</a:t>
            </a:r>
            <a:endParaRPr lang="ru-RU" b="1" i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1911315"/>
            <a:ext cx="7992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a typeface="Times New Roman" pitchFamily="18" charset="0"/>
                <a:cs typeface="Times New Roman" pitchFamily="18" charset="0"/>
              </a:rPr>
              <a:t>        Мир растений привлекает детей своим разнообразием в любое время года. Весной, когда  приятно посмотреть на цвета зелени или первых весенних цветов.  А летом особенно, ведь это плодоношение овощных культур.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a typeface="Times New Roman" pitchFamily="18" charset="0"/>
                <a:cs typeface="Times New Roman" pitchFamily="18" charset="0"/>
              </a:rPr>
              <a:t>Поэтому </a:t>
            </a:r>
            <a:r>
              <a:rPr lang="ru-RU" dirty="0" smtClean="0">
                <a:solidFill>
                  <a:srgbClr val="660066"/>
                </a:solidFill>
                <a:ea typeface="Times New Roman" pitchFamily="18" charset="0"/>
                <a:cs typeface="Times New Roman" pitchFamily="18" charset="0"/>
              </a:rPr>
              <a:t>на нашем участке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a typeface="Times New Roman" pitchFamily="18" charset="0"/>
                <a:cs typeface="Times New Roman" pitchFamily="18" charset="0"/>
              </a:rPr>
              <a:t> мы с родителями создали такие условия, чтобы любой ребенок мог не только понаблюдать за растениями, а также принять участие в работе по их выращиванию. 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advClick="0" advTm="118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78577">
            <a:off x="19875" y="285978"/>
            <a:ext cx="1440160" cy="11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412776"/>
            <a:ext cx="7560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Цель: Создание условий стимулирующих интерес к исследовательской деятельности, вовлечение детей в практическую деятельность по выращиванию огородных растений, формирование у детей первичных представлений по выращиванию культурных растений.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159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78577">
            <a:off x="19875" y="285978"/>
            <a:ext cx="1440160" cy="11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194447"/>
            <a:ext cx="75608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Как без нашей помощи не родятся овощи.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Только лишь пришла весна, мы сажаем семена.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Вот какой огород! Удивляется народ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Землю грело солнышко, прорастало зернышко!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1865149"/>
            <a:ext cx="79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2000" dirty="0" smtClean="0">
                <a:solidFill>
                  <a:srgbClr val="660066"/>
                </a:solidFill>
              </a:rPr>
              <a:t>Наши дети на огороде сажали морковь, укроп, свёклу, кабачок.  Дети бережно и заботливо опускали  пророщенные семена в землю. </a:t>
            </a:r>
          </a:p>
          <a:p>
            <a:pPr algn="just"/>
            <a:r>
              <a:rPr lang="ru-RU" sz="2000" b="1" dirty="0" smtClean="0">
                <a:solidFill>
                  <a:srgbClr val="660066"/>
                </a:solidFill>
              </a:rPr>
              <a:t>	</a:t>
            </a:r>
            <a:endParaRPr lang="ru-RU" sz="2000" i="1" dirty="0" smtClean="0">
              <a:solidFill>
                <a:srgbClr val="660066"/>
              </a:solidFill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u="none" strike="noStrike" cap="none" normalizeH="0" baseline="0" dirty="0" smtClean="0">
              <a:ln>
                <a:noFill/>
              </a:ln>
              <a:solidFill>
                <a:srgbClr val="660066"/>
              </a:solidFill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0" y="2781509"/>
            <a:ext cx="3600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>
                <a:solidFill>
                  <a:srgbClr val="660066"/>
                </a:solidFill>
              </a:rPr>
              <a:t>Ребята с нетерпением ждали первых зеленых росточков, ведь именно благодаря им, они будут расти на грядке детского сада.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cs typeface="Arial" pitchFamily="34" charset="0"/>
            </a:endParaRPr>
          </a:p>
        </p:txBody>
      </p:sp>
      <p:pic>
        <p:nvPicPr>
          <p:cNvPr id="8" name="Рисунок 7" descr="0_614ab_ce3d9632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841776"/>
            <a:ext cx="2016224" cy="2016224"/>
          </a:xfrm>
          <a:prstGeom prst="rect">
            <a:avLst/>
          </a:prstGeom>
        </p:spPr>
      </p:pic>
      <p:pic>
        <p:nvPicPr>
          <p:cNvPr id="9" name="Рисунок 8" descr="DSC069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068960"/>
            <a:ext cx="2952328" cy="2214246"/>
          </a:xfrm>
          <a:prstGeom prst="rect">
            <a:avLst/>
          </a:prstGeom>
        </p:spPr>
      </p:pic>
      <p:pic>
        <p:nvPicPr>
          <p:cNvPr id="10" name="Рисунок 9" descr="DSC069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4437112"/>
            <a:ext cx="2892805" cy="2169604"/>
          </a:xfrm>
          <a:prstGeom prst="rect">
            <a:avLst/>
          </a:prstGeom>
        </p:spPr>
      </p:pic>
    </p:spTree>
  </p:cSld>
  <p:clrMapOvr>
    <a:masterClrMapping/>
  </p:clrMapOvr>
  <p:transition advClick="0" advTm="2013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Мама\Desktop\огород2\img4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2202">
            <a:off x="197648" y="150347"/>
            <a:ext cx="1128088" cy="1031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16016" y="620688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Недалеко от грядки родители нам помогли посадить саженцы кустов.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2132856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0066"/>
                </a:solidFill>
              </a:rPr>
              <a:t>	</a:t>
            </a:r>
            <a:endParaRPr lang="ru-RU" dirty="0" smtClean="0">
              <a:solidFill>
                <a:srgbClr val="660066"/>
              </a:solidFill>
            </a:endParaRPr>
          </a:p>
        </p:txBody>
      </p:sp>
      <p:pic>
        <p:nvPicPr>
          <p:cNvPr id="13" name="Рисунок 12" descr="Photo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2636912"/>
            <a:ext cx="2896344" cy="3861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075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1916832"/>
            <a:ext cx="2853680" cy="380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dbd46_fd032a29_L.jpe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692696"/>
            <a:ext cx="1152128" cy="177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97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47864" y="764704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Время шло и наша грядка, </a:t>
            </a:r>
          </a:p>
          <a:p>
            <a:pPr algn="ctr"/>
            <a:r>
              <a:rPr lang="ru-RU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зазеленела без остатка,</a:t>
            </a:r>
          </a:p>
          <a:p>
            <a:pPr algn="ctr"/>
            <a:r>
              <a:rPr lang="ru-RU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мы рыхлили, поливали,</a:t>
            </a:r>
          </a:p>
          <a:p>
            <a:pPr algn="ctr"/>
            <a:r>
              <a:rPr lang="ru-RU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сорняки все удаляли.</a:t>
            </a:r>
            <a:endParaRPr lang="ru-RU" sz="28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DSC07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48680"/>
            <a:ext cx="2745668" cy="366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76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621167"/>
            <a:ext cx="3285728" cy="323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76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2708920"/>
            <a:ext cx="3228843" cy="242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229200"/>
            <a:ext cx="1716184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8943935_redi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694602">
            <a:off x="416659" y="4272769"/>
            <a:ext cx="1138248" cy="1419423"/>
          </a:xfrm>
          <a:prstGeom prst="rect">
            <a:avLst/>
          </a:prstGeom>
        </p:spPr>
      </p:pic>
      <p:pic>
        <p:nvPicPr>
          <p:cNvPr id="10" name="Рисунок 9" descr="marchew_1404298068_img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96282">
            <a:off x="1161896" y="5477731"/>
            <a:ext cx="872784" cy="1269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10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76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692696"/>
            <a:ext cx="3672408" cy="329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76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861048"/>
            <a:ext cx="3732899" cy="2799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76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77743">
            <a:off x="614662" y="3848846"/>
            <a:ext cx="3487989" cy="261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72000" y="1196752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A50021"/>
                </a:solidFill>
              </a:rPr>
              <a:t>Первый урожай собрали и повару отдали!</a:t>
            </a:r>
            <a:endParaRPr lang="ru-RU" sz="2800" b="1" i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Click="0" advTm="1040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2727666" cy="3636888"/>
          </a:xfrm>
          <a:prstGeom prst="rect">
            <a:avLst/>
          </a:prstGeom>
        </p:spPr>
      </p:pic>
      <p:pic>
        <p:nvPicPr>
          <p:cNvPr id="3" name="Рисунок 2" descr="DSC07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76672"/>
            <a:ext cx="2511642" cy="3348856"/>
          </a:xfrm>
          <a:prstGeom prst="rect">
            <a:avLst/>
          </a:prstGeom>
        </p:spPr>
      </p:pic>
      <p:pic>
        <p:nvPicPr>
          <p:cNvPr id="4" name="Рисунок 3" descr="DSC07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76672"/>
            <a:ext cx="2421632" cy="3228842"/>
          </a:xfrm>
          <a:prstGeom prst="rect">
            <a:avLst/>
          </a:prstGeom>
        </p:spPr>
      </p:pic>
      <p:pic>
        <p:nvPicPr>
          <p:cNvPr id="6" name="Рисунок 5" descr="DSC077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861048"/>
            <a:ext cx="5077048" cy="2617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005064"/>
            <a:ext cx="4283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</a:rPr>
              <a:t>Пришло время собирать долгожданный урожай. Малыши потрудились на </a:t>
            </a:r>
          </a:p>
          <a:p>
            <a:pPr algn="ctr"/>
            <a:r>
              <a:rPr lang="ru-RU" sz="2400" b="1" i="1" dirty="0" smtClean="0">
                <a:solidFill>
                  <a:srgbClr val="A50021"/>
                </a:solidFill>
              </a:rPr>
              <a:t>      славу!</a:t>
            </a:r>
            <a:endParaRPr lang="ru-RU" sz="2400" b="1" i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Tm="661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" name="Picture 4" descr="C:\Users\Елена\Pictures\klip_249_божьи коровки_adr\1 (10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196752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340769"/>
            <a:ext cx="5094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spc="50" dirty="0" smtClean="0">
                <a:ln w="11430"/>
                <a:solidFill>
                  <a:srgbClr val="CC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>
              <a:defRPr/>
            </a:pPr>
            <a:r>
              <a:rPr lang="ru-RU" sz="6000" b="1" spc="50" dirty="0" smtClean="0">
                <a:ln w="11430"/>
                <a:solidFill>
                  <a:srgbClr val="CC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6000" b="1" spc="50" dirty="0">
              <a:ln w="11430"/>
              <a:solidFill>
                <a:srgbClr val="CC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87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273</Words>
  <Application>Microsoft Office PowerPoint</Application>
  <PresentationFormat>Экран (4:3)</PresentationFormat>
  <Paragraphs>36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«Посадили огород, посмотрите, что растёт»</dc:title>
  <dc:creator>Елена</dc:creator>
  <cp:lastModifiedBy>Admin</cp:lastModifiedBy>
  <cp:revision>88</cp:revision>
  <dcterms:created xsi:type="dcterms:W3CDTF">2014-01-06T16:00:12Z</dcterms:created>
  <dcterms:modified xsi:type="dcterms:W3CDTF">2021-08-12T19:24:30Z</dcterms:modified>
</cp:coreProperties>
</file>