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403" r:id="rId4"/>
    <p:sldId id="405" r:id="rId5"/>
    <p:sldId id="399" r:id="rId6"/>
    <p:sldId id="400" r:id="rId7"/>
    <p:sldId id="402" r:id="rId8"/>
    <p:sldId id="404" r:id="rId9"/>
    <p:sldId id="28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A50021"/>
    <a:srgbClr val="660066"/>
    <a:srgbClr val="CC0000"/>
    <a:srgbClr val="FFEFEF"/>
    <a:srgbClr val="FFFFFF"/>
    <a:srgbClr val="FFDDDD"/>
    <a:srgbClr val="2E3917"/>
    <a:srgbClr val="007033"/>
    <a:srgbClr val="D4D3DF"/>
    <a:srgbClr val="642F0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4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63BEF-93B8-46E2-9E17-1E082CCA5161}" type="datetimeFigureOut">
              <a:rPr lang="ru-RU" smtClean="0"/>
              <a:pPr/>
              <a:t>13.08.2021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6637E2-DC3F-4D12-BC14-6992AC1D16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9413D5-C178-4D2A-87C4-B25D6DF7E349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415503-F96C-444A-9BF1-735A2AC34F68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415503-F96C-444A-9BF1-735A2AC34F68}" type="slidenum">
              <a:rPr lang="ru-RU" smtClean="0"/>
              <a:pPr/>
              <a:t>3</a:t>
            </a:fld>
            <a:endParaRPr lang="ru-RU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415503-F96C-444A-9BF1-735A2AC34F68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415503-F96C-444A-9BF1-735A2AC34F68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415503-F96C-444A-9BF1-735A2AC34F68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415503-F96C-444A-9BF1-735A2AC34F68}" type="slidenum">
              <a:rPr lang="ru-RU" smtClean="0"/>
              <a:pPr/>
              <a:t>7</a:t>
            </a:fld>
            <a:endParaRPr lang="ru-RU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13.08.2021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13.08.2021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13.08.2021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32C04-C30A-4CC7-ACC3-8D07A76C134E}" type="datetimeFigureOut">
              <a:rPr lang="ru-RU" smtClean="0"/>
              <a:pPr/>
              <a:t>13.08.2021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5536" y="692696"/>
            <a:ext cx="7704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«Посадили огород, посмотрите, что растёт»</a:t>
            </a:r>
            <a:endParaRPr lang="ru-RU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</a:endParaRPr>
          </a:p>
        </p:txBody>
      </p:sp>
      <p:sp>
        <p:nvSpPr>
          <p:cNvPr id="5" name="Овальная выноска 4"/>
          <p:cNvSpPr/>
          <p:nvPr/>
        </p:nvSpPr>
        <p:spPr>
          <a:xfrm>
            <a:off x="5436096" y="2708920"/>
            <a:ext cx="2592288" cy="2016224"/>
          </a:xfrm>
          <a:prstGeom prst="wedgeEllipseCallou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508104" y="2924944"/>
            <a:ext cx="25202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u="sng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Участники проекта: </a:t>
            </a:r>
          </a:p>
          <a:p>
            <a:pPr algn="ctr"/>
            <a:r>
              <a:rPr lang="ru-RU" dirty="0" smtClean="0">
                <a:latin typeface="Calibri" pitchFamily="34" charset="0"/>
              </a:rPr>
              <a:t> </a:t>
            </a:r>
            <a:r>
              <a:rPr lang="ru-RU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Воспитатель: </a:t>
            </a:r>
          </a:p>
          <a:p>
            <a:pPr algn="ctr"/>
            <a:r>
              <a:rPr lang="ru-RU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Швецова</a:t>
            </a:r>
            <a:r>
              <a:rPr lang="ru-RU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О.А., дети группы «Земляничка» МДОУ «Улыбка» и их родители</a:t>
            </a:r>
            <a:endParaRPr lang="ru-RU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ransition advClick="0" advTm="518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Рисунок 66" descr="IMG_20140429_1101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1760" y="3140968"/>
            <a:ext cx="3913981" cy="293548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95536" y="404664"/>
            <a:ext cx="77048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«Мир, окружающий ребенка – это, прежде всего, мир природы, с безграничным богатством явлений, с неисчерпаемой красотой. Здесь, в природе, вечный источник детского разума» </a:t>
            </a:r>
          </a:p>
          <a:p>
            <a:pPr algn="r"/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В.Сухомлинский.</a:t>
            </a:r>
            <a:endParaRPr lang="ru-RU" b="1" i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51520" y="1911315"/>
            <a:ext cx="799288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a typeface="Times New Roman" pitchFamily="18" charset="0"/>
                <a:cs typeface="Times New Roman" pitchFamily="18" charset="0"/>
              </a:rPr>
              <a:t>        Мир растений привлекает детей своим разнообразием в любое время года. Весной, когда  приятно посмотреть на цвета зелени или первых весенних цветов.  А летом особенно, ведь это плодоношение овощных культур. 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a typeface="Times New Roman" pitchFamily="18" charset="0"/>
                <a:cs typeface="Times New Roman" pitchFamily="18" charset="0"/>
              </a:rPr>
              <a:t>Поэтому </a:t>
            </a:r>
            <a:r>
              <a:rPr lang="ru-RU" dirty="0" smtClean="0">
                <a:solidFill>
                  <a:srgbClr val="660066"/>
                </a:solidFill>
                <a:ea typeface="Times New Roman" pitchFamily="18" charset="0"/>
                <a:cs typeface="Times New Roman" pitchFamily="18" charset="0"/>
              </a:rPr>
              <a:t>на нашем участке</a:t>
            </a:r>
            <a:r>
              <a:rPr kumimoji="0" lang="ru-RU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a typeface="Times New Roman" pitchFamily="18" charset="0"/>
                <a:cs typeface="Times New Roman" pitchFamily="18" charset="0"/>
              </a:rPr>
              <a:t> мы с родителями создали такие условия, чтобы любой ребенок мог не только понаблюдать за растениями, а также принять участие в работе по их выращиванию. </a:t>
            </a:r>
            <a:endParaRPr kumimoji="0" lang="ru-RU" sz="2800" u="none" strike="noStrike" cap="none" normalizeH="0" baseline="0" dirty="0" smtClean="0">
              <a:ln>
                <a:noFill/>
              </a:ln>
              <a:solidFill>
                <a:srgbClr val="660066"/>
              </a:solidFill>
              <a:cs typeface="Arial" pitchFamily="34" charset="0"/>
            </a:endParaRPr>
          </a:p>
        </p:txBody>
      </p:sp>
    </p:spTree>
  </p:cSld>
  <p:clrMapOvr>
    <a:masterClrMapping/>
  </p:clrMapOvr>
  <p:transition advClick="0" advTm="11856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b="-4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2" descr="C:\Users\LeXuS\Desktop\img49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278577">
            <a:off x="19875" y="285978"/>
            <a:ext cx="1440160" cy="1178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1412776"/>
            <a:ext cx="756084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7030A0"/>
                </a:solidFill>
              </a:rPr>
              <a:t>Цель: Создание условий стимулирующих интерес к исследовательской деятельности, вовлечение детей в практическую деятельность по выращиванию огородных растений, формирование у детей первичных представлений по выращиванию культурных растений.</a:t>
            </a:r>
            <a:endParaRPr lang="ru-RU" sz="28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advClick="0" advTm="1591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b="-4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2" descr="C:\Users\LeXuS\Desktop\img49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278577">
            <a:off x="19875" y="285978"/>
            <a:ext cx="1440160" cy="1178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827584" y="194447"/>
            <a:ext cx="756084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Как без нашей помощи не родятся овощи.</a:t>
            </a:r>
            <a:b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</a:b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Только лишь пришла весна, мы сажаем семена.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Вот какой огород! Удивляется народ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Землю грело солнышко, прорастало зернышко!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51520" y="1865149"/>
            <a:ext cx="799288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ru-RU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a typeface="Times New Roman" pitchFamily="18" charset="0"/>
                <a:cs typeface="Times New Roman" pitchFamily="18" charset="0"/>
              </a:rPr>
              <a:t>        </a:t>
            </a:r>
          </a:p>
          <a:p>
            <a:pPr algn="just"/>
            <a:r>
              <a:rPr lang="ru-RU" sz="2000" dirty="0" smtClean="0">
                <a:solidFill>
                  <a:srgbClr val="660066"/>
                </a:solidFill>
              </a:rPr>
              <a:t>Наши дети на огороде сажали морковь, укроп, свёклу, кабачок.  Дети бережно и заботливо опускали  пророщенные семена в землю. </a:t>
            </a:r>
          </a:p>
          <a:p>
            <a:pPr algn="just"/>
            <a:r>
              <a:rPr lang="ru-RU" sz="2000" b="1" dirty="0" smtClean="0">
                <a:solidFill>
                  <a:srgbClr val="660066"/>
                </a:solidFill>
              </a:rPr>
              <a:t>	</a:t>
            </a:r>
            <a:endParaRPr lang="ru-RU" sz="2000" i="1" dirty="0" smtClean="0">
              <a:solidFill>
                <a:srgbClr val="660066"/>
              </a:solidFill>
            </a:endParaRP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endParaRPr kumimoji="0" lang="ru-RU" u="none" strike="noStrike" cap="none" normalizeH="0" baseline="0" dirty="0" smtClean="0">
              <a:ln>
                <a:noFill/>
              </a:ln>
              <a:solidFill>
                <a:srgbClr val="660066"/>
              </a:solidFill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572000" y="2781509"/>
            <a:ext cx="36004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000" dirty="0" smtClean="0">
                <a:solidFill>
                  <a:srgbClr val="660066"/>
                </a:solidFill>
              </a:rPr>
              <a:t>Ребята с нетерпением ждали первых зеленых росточков, ведь именно благодаря им, они будут расти на грядке детского сада. </a:t>
            </a:r>
            <a:endParaRPr kumimoji="0" lang="ru-RU" sz="2000" u="none" strike="noStrike" cap="none" normalizeH="0" baseline="0" dirty="0" smtClean="0">
              <a:ln>
                <a:noFill/>
              </a:ln>
              <a:solidFill>
                <a:srgbClr val="660066"/>
              </a:solidFill>
              <a:cs typeface="Arial" pitchFamily="34" charset="0"/>
            </a:endParaRPr>
          </a:p>
        </p:txBody>
      </p:sp>
      <p:pic>
        <p:nvPicPr>
          <p:cNvPr id="8" name="Рисунок 7" descr="0_614ab_ce3d9632_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36096" y="4841776"/>
            <a:ext cx="2016224" cy="2016224"/>
          </a:xfrm>
          <a:prstGeom prst="rect">
            <a:avLst/>
          </a:prstGeom>
        </p:spPr>
      </p:pic>
      <p:pic>
        <p:nvPicPr>
          <p:cNvPr id="9" name="Рисунок 8" descr="DSC0693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5536" y="3068960"/>
            <a:ext cx="2952328" cy="2214246"/>
          </a:xfrm>
          <a:prstGeom prst="rect">
            <a:avLst/>
          </a:prstGeom>
        </p:spPr>
      </p:pic>
      <p:pic>
        <p:nvPicPr>
          <p:cNvPr id="10" name="Рисунок 9" descr="DSC0692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43808" y="4437112"/>
            <a:ext cx="2892805" cy="2169604"/>
          </a:xfrm>
          <a:prstGeom prst="rect">
            <a:avLst/>
          </a:prstGeom>
        </p:spPr>
      </p:pic>
    </p:spTree>
  </p:cSld>
  <p:clrMapOvr>
    <a:masterClrMapping/>
  </p:clrMapOvr>
  <p:transition advClick="0" advTm="20139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b="-4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Мама\Desktop\огород2\img42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32202">
            <a:off x="197648" y="150347"/>
            <a:ext cx="1128088" cy="10311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716016" y="620688"/>
            <a:ext cx="33843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</a:rPr>
              <a:t>Недалеко от грядки родители нам помогли посадить саженцы кустов. </a:t>
            </a:r>
            <a:endParaRPr lang="ru-RU" sz="20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16016" y="2132856"/>
            <a:ext cx="33843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660066"/>
                </a:solidFill>
              </a:rPr>
              <a:t>	</a:t>
            </a:r>
            <a:endParaRPr lang="ru-RU" dirty="0" smtClean="0">
              <a:solidFill>
                <a:srgbClr val="660066"/>
              </a:solidFill>
            </a:endParaRPr>
          </a:p>
        </p:txBody>
      </p:sp>
      <p:pic>
        <p:nvPicPr>
          <p:cNvPr id="13" name="Рисунок 12" descr="Photo000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9592" y="2636912"/>
            <a:ext cx="2896344" cy="3861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DSC0754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99992" y="1916832"/>
            <a:ext cx="2853680" cy="38049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0_dbd46_fd032a29_L.jpeg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051720" y="692696"/>
            <a:ext cx="1152128" cy="17798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975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b="-4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347864" y="764704"/>
            <a:ext cx="46805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Время шло и наша грядка, </a:t>
            </a:r>
          </a:p>
          <a:p>
            <a:pPr algn="ctr"/>
            <a:r>
              <a:rPr lang="ru-RU" sz="2800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зазеленела без остатка,</a:t>
            </a:r>
          </a:p>
          <a:p>
            <a:pPr algn="ctr"/>
            <a:r>
              <a:rPr lang="ru-RU" sz="2800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мы рыхлили, поливали,</a:t>
            </a:r>
          </a:p>
          <a:p>
            <a:pPr algn="ctr"/>
            <a:r>
              <a:rPr lang="ru-RU" sz="2800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сорняки все удаляли.</a:t>
            </a:r>
            <a:endParaRPr lang="ru-RU" sz="2800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DSC0764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548680"/>
            <a:ext cx="2745668" cy="36608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SC0764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67744" y="3621167"/>
            <a:ext cx="3285728" cy="3236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DSC0764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36096" y="2708920"/>
            <a:ext cx="3228843" cy="2421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8184" y="5229200"/>
            <a:ext cx="1716184" cy="1340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98943935_redis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20694602">
            <a:off x="416659" y="4272769"/>
            <a:ext cx="1138248" cy="1419423"/>
          </a:xfrm>
          <a:prstGeom prst="rect">
            <a:avLst/>
          </a:prstGeom>
        </p:spPr>
      </p:pic>
      <p:pic>
        <p:nvPicPr>
          <p:cNvPr id="10" name="Рисунок 9" descr="marchew_1404298068_img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196282">
            <a:off x="1161896" y="5477731"/>
            <a:ext cx="872784" cy="1269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Click="0" advTm="21045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DSC0768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3" y="692696"/>
            <a:ext cx="3672408" cy="3299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DSC0768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11960" y="3861048"/>
            <a:ext cx="3732899" cy="27996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DSC0769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177743">
            <a:off x="614662" y="3848846"/>
            <a:ext cx="3487989" cy="2615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4572000" y="1196752"/>
            <a:ext cx="33843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A50021"/>
                </a:solidFill>
              </a:rPr>
              <a:t>Первый урожай собрали и повару отдали!</a:t>
            </a:r>
            <a:endParaRPr lang="ru-RU" sz="2800" b="1" i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ransition advClick="0" advTm="10405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77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404664"/>
            <a:ext cx="2727666" cy="3636888"/>
          </a:xfrm>
          <a:prstGeom prst="rect">
            <a:avLst/>
          </a:prstGeom>
        </p:spPr>
      </p:pic>
      <p:pic>
        <p:nvPicPr>
          <p:cNvPr id="3" name="Рисунок 2" descr="DSC077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476672"/>
            <a:ext cx="2511642" cy="3348856"/>
          </a:xfrm>
          <a:prstGeom prst="rect">
            <a:avLst/>
          </a:prstGeom>
        </p:spPr>
      </p:pic>
      <p:pic>
        <p:nvPicPr>
          <p:cNvPr id="4" name="Рисунок 3" descr="DSC077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47864" y="476672"/>
            <a:ext cx="2421632" cy="3228842"/>
          </a:xfrm>
          <a:prstGeom prst="rect">
            <a:avLst/>
          </a:prstGeom>
        </p:spPr>
      </p:pic>
      <p:pic>
        <p:nvPicPr>
          <p:cNvPr id="6" name="Рисунок 5" descr="DSC0772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51920" y="3861048"/>
            <a:ext cx="5077048" cy="261785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4005064"/>
            <a:ext cx="42839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</a:rPr>
              <a:t>Пришло время собирать долгожданный урожай. Малыши потрудились на </a:t>
            </a:r>
          </a:p>
          <a:p>
            <a:pPr algn="ctr"/>
            <a:r>
              <a:rPr lang="ru-RU" sz="2400" b="1" i="1" dirty="0" smtClean="0">
                <a:solidFill>
                  <a:srgbClr val="A50021"/>
                </a:solidFill>
              </a:rPr>
              <a:t>      славу!</a:t>
            </a:r>
            <a:endParaRPr lang="ru-RU" sz="2400" b="1" i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ransition advTm="6614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33162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1" name="Picture 4" descr="C:\Users\Елена\Pictures\klip_249_божьи коровки_adr\1 (10)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23528" y="1196752"/>
            <a:ext cx="784887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1340769"/>
            <a:ext cx="50943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6000" b="1" spc="50" dirty="0" smtClean="0">
                <a:ln w="11430"/>
                <a:solidFill>
                  <a:srgbClr val="CC0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</a:t>
            </a:r>
          </a:p>
          <a:p>
            <a:pPr algn="ctr">
              <a:defRPr/>
            </a:pPr>
            <a:r>
              <a:rPr lang="ru-RU" sz="6000" b="1" spc="50" dirty="0" smtClean="0">
                <a:ln w="11430"/>
                <a:solidFill>
                  <a:srgbClr val="CC0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 внимание!</a:t>
            </a:r>
            <a:endParaRPr lang="ru-RU" sz="6000" b="1" spc="50" dirty="0">
              <a:ln w="11430"/>
              <a:solidFill>
                <a:srgbClr val="CC0000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 advTm="873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95373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1872</TotalTime>
  <Words>273</Words>
  <Application>Microsoft Office PowerPoint</Application>
  <PresentationFormat>Экран (4:3)</PresentationFormat>
  <Paragraphs>36</Paragraphs>
  <Slides>9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«Посадили огород, посмотрите, что растёт»</dc:title>
  <dc:creator>Елена</dc:creator>
  <cp:lastModifiedBy>Admin</cp:lastModifiedBy>
  <cp:revision>88</cp:revision>
  <dcterms:created xsi:type="dcterms:W3CDTF">2014-01-06T16:00:12Z</dcterms:created>
  <dcterms:modified xsi:type="dcterms:W3CDTF">2021-08-12T19:24:30Z</dcterms:modified>
</cp:coreProperties>
</file>