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7" r:id="rId14"/>
    <p:sldId id="270" r:id="rId15"/>
    <p:sldId id="272" r:id="rId16"/>
    <p:sldId id="271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1" autoAdjust="0"/>
    <p:restoredTop sz="94638" autoAdjust="0"/>
  </p:normalViewPr>
  <p:slideViewPr>
    <p:cSldViewPr>
      <p:cViewPr>
        <p:scale>
          <a:sx n="51" d="100"/>
          <a:sy n="51" d="100"/>
        </p:scale>
        <p:origin x="-172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76176" rIns="7935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Black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Leather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Tassel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Loafers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sz="17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9B5E-369B-40C2-B48E-E713207CB50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929066"/>
            <a:ext cx="3214710" cy="2920393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3500430" y="2857496"/>
            <a:ext cx="4214842" cy="200026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916" y="0"/>
            <a:ext cx="11287204" cy="721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3429024" cy="371475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3929058" y="1928015"/>
            <a:ext cx="4942163" cy="31926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cs typeface="AngsanaUPC" pitchFamily="18" charset="-34"/>
              </a:rPr>
              <a:t>Адаптация детей раннего возраста </a:t>
            </a:r>
            <a:r>
              <a:rPr lang="ru-RU" sz="2800" b="1" i="1" dirty="0" smtClean="0">
                <a:solidFill>
                  <a:srgbClr val="0070C0"/>
                </a:solidFill>
                <a:cs typeface="AngsanaUPC" pitchFamily="18" charset="-34"/>
              </a:rPr>
              <a:t>в детском саду</a:t>
            </a:r>
            <a:endParaRPr lang="ru-RU" sz="2800" b="1" i="1" dirty="0">
              <a:solidFill>
                <a:srgbClr val="0070C0"/>
              </a:solidFill>
              <a:cs typeface="AngsanaUPC" pitchFamily="18" charset="-34"/>
            </a:endParaRPr>
          </a:p>
        </p:txBody>
      </p:sp>
      <p:pic>
        <p:nvPicPr>
          <p:cNvPr id="2050" name="Picture 2" descr="C:\Users\User\Desktop\Новая папка\5841149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143488"/>
            <a:ext cx="135732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90" y="-1"/>
            <a:ext cx="9157590" cy="685800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5576" y="1340768"/>
            <a:ext cx="75719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У некоторых малышей  в период    адаптации нарушаются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сон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(не могут заснуть, сон кратковременный и быстрый),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аппетит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(в детском саду много новых блюд),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пропадают ранее приобретённые навыки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(временная потеря речи, тяжелые психические переживания: плачут, зовут маму, прячутся от детей).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1340768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Факторы, от которых зависит течение адаптационного периода: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Возраст ребенка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Состояние ребенка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 развития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Умение общаться со взрослыми и сверстниками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предметной и игровой деятельности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Приближенность домашнего режима и режима ДОУ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" y="-1"/>
            <a:ext cx="9174247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546496"/>
            <a:ext cx="91239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</a:rPr>
              <a:t>Врачи и психологи различают три степени адаптации ребенка к детскому саду: </a:t>
            </a: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лёгкую, среднюю и тяжелую.</a:t>
            </a: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                        01 -  16 дней – лёгкая степень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                          16 – 32 дней  - средняя степень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                           32 – 64 дня   - тяжелая степень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7" y="4252539"/>
            <a:ext cx="3151517" cy="236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5"/>
            <a:ext cx="9144000" cy="68561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98884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 нашей группе 13 детей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Из них: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5 детей адаптировались с легкой степенью тяжести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4 ребенка со средней степенью тяжести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4 ребенка с тяжелой степенью адаптации</a:t>
            </a:r>
            <a:endParaRPr lang="ru-RU" b="1" i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5"/>
            <a:ext cx="9144000" cy="685617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Причины тяжелой степени адаптации к условиям ДОУ: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*Отсутствие в семье режима, совпадающего с режимом ДОУ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*Наличие у ребенка своеобразных привычек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*Неумение занять себя игрушкой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элементарных КГН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*Отсутствие опыта общения с незнакомыми людьми и взрослыми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093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052736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u="sng" dirty="0" smtClean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Типичные ошибки родителей: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Неготовность родителей к негативной реакции ребенка на ДОУ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Обвинение и наказание ребенка за слёзы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Планирование на период адаптации ребенка других важных дел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Пребывание в состоянии обеспокоенности, тревожности.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Пониженное внимание к ребёнку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3" y="0"/>
            <a:ext cx="9128787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9309" y="1012954"/>
            <a:ext cx="87005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Как родители могут помочь своему ребёнку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 период адаптации?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*Рассказать ребёнку, что такое детский сад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*Приучать ребенка к детскому саду постепенно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*Создать дома режим дня соответствующий режиму ДОУ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*Приучать ложиться спать пораньше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*Общаться с ребенком перед сном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*Расширять круг общения ребенка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*Учить обращаться к другому человеку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*Приучать к самообслуживанию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Дать ребенку пару дней отдыха, если он категорически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отказывается идти в детский сад!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93" y="0"/>
            <a:ext cx="9105101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27181" y="2449925"/>
            <a:ext cx="931449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Первые признаки того,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что ребёнок адаптировался!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Когда малыш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заходит в группу без слез, играет со сверстниками,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самостоятельно кушает, состояние у детей бодрое, спокойное.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3000" y="1700808"/>
            <a:ext cx="900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ЖЕЛАЕМ  УДАЧИ!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Ваши воспитатели: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Марина Александровна,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атьяна Николаевна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9" y="37248"/>
            <a:ext cx="9122751" cy="6820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22" name="Picture 2" descr="C:\Users\User\Desktop\КАРТИНКИ ПО АДАПТАЦИИ\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205" y="1377463"/>
            <a:ext cx="6429420" cy="423862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" y="924804"/>
            <a:ext cx="1391788" cy="1279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04" y="275640"/>
            <a:ext cx="1166477" cy="1252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9" y="116601"/>
            <a:ext cx="1149460" cy="1260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0" y="4576896"/>
            <a:ext cx="1277655" cy="1384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68327"/>
            <a:ext cx="1269282" cy="1446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83" y="5298776"/>
            <a:ext cx="1379935" cy="14450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18" y="136739"/>
            <a:ext cx="1205406" cy="12407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91" y="312380"/>
            <a:ext cx="1305819" cy="1347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66" y="3892793"/>
            <a:ext cx="1428760" cy="1405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21" y="5220074"/>
            <a:ext cx="1450545" cy="15237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698605"/>
            <a:ext cx="1493587" cy="1596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37" y="2051791"/>
            <a:ext cx="1404448" cy="142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19672" y="2276872"/>
            <a:ext cx="72152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даёт посещение детского сада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ребёнку?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User\Desktop\Новая папка\det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3786190"/>
            <a:ext cx="264320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9875" y="1600056"/>
            <a:ext cx="6997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* Общение со сверстниками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* Возможности для интеллектуального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и  физического развития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* Приобретение самостоятельности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80091"/>
            <a:ext cx="3356711" cy="251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431"/>
            <a:ext cx="9052728" cy="68744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181" y="2276872"/>
            <a:ext cx="8424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</a:rPr>
              <a:t>Детский сад</a:t>
            </a: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— новый период в жизни ребенка. Для малыша это, прежде всего, первый опыт коллективного общения. Новую обстановку, незнакомых людей не все дети принимают сразу и без проблем. Большинство из них реагируют на садик плачем. Чем младше ребенок, тем быстрее он способен адаптироваться.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5" y="0"/>
            <a:ext cx="92486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795" y="1488589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Родителям важно знать, что при поступлении в детский сад все дети проходят через  </a:t>
            </a:r>
          </a:p>
          <a:p>
            <a:pPr algn="ctr"/>
            <a:r>
              <a:rPr lang="ru-RU" sz="2800" b="1" i="1" u="sng" dirty="0" smtClean="0">
                <a:solidFill>
                  <a:srgbClr val="0070C0"/>
                </a:solidFill>
              </a:rPr>
              <a:t>адаптационный период!</a:t>
            </a:r>
            <a:endParaRPr lang="ru-RU" sz="2800" b="1" i="1" u="sng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5815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93" y="3187948"/>
            <a:ext cx="2721669" cy="2041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40" y="3831131"/>
            <a:ext cx="2079712" cy="277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18"/>
            <a:ext cx="9119788" cy="6846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357299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70C0"/>
                </a:solidFill>
              </a:rPr>
              <a:t>Адаптация</a:t>
            </a:r>
            <a:r>
              <a:rPr lang="ru-RU" sz="2800" b="1" i="1" dirty="0" smtClean="0">
                <a:solidFill>
                  <a:srgbClr val="0070C0"/>
                </a:solidFill>
              </a:rPr>
              <a:t> – сложный процесс приспособления  организма к новым условиям, который происходит на разных уровнях: физиологическом, социальном, психологическом.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62951"/>
            <a:ext cx="3886532" cy="2914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332933" y="2266187"/>
            <a:ext cx="8415531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На физиологическом уровне адаптация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означает способность организма человека поддерживать свои параметры в пределах, необходимых для нормальной жизнедеятельности при изменении внешних условий.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На психологическом уровне адаптация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 обеспечивает нормальную работу всех психических структур при воздействии внешних психологических факторов. 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Социальная адаптация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 обеспечивает приспособление человека к сложившейся социальной среде. 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10242" name="Picture 2" descr="C:\Users\User\Desktop\КАРТИНКИ ПО АДАПТАЦИИ\4199028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715016"/>
            <a:ext cx="10001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755576" y="1625549"/>
            <a:ext cx="77099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Негативный результат адаптации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Адаптивные возможности организма малыша ограничены, поэтому резкий переход ребенка в новую социальную ситуацию  и длительное пребывание в стрессовом состоянии могут привести к эмоциональным нарушениям</a:t>
            </a:r>
            <a:r>
              <a:rPr lang="ru-RU" sz="2400" b="1" i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5903</TotalTime>
  <Words>526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  федорова</dc:creator>
  <cp:lastModifiedBy>андрей</cp:lastModifiedBy>
  <cp:revision>71</cp:revision>
  <dcterms:created xsi:type="dcterms:W3CDTF">2015-03-22T12:14:27Z</dcterms:created>
  <dcterms:modified xsi:type="dcterms:W3CDTF">2020-12-07T04:06:54Z</dcterms:modified>
</cp:coreProperties>
</file>