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1"/>
  </p:notesMasterIdLst>
  <p:sldIdLst>
    <p:sldId id="261" r:id="rId2"/>
    <p:sldId id="264" r:id="rId3"/>
    <p:sldId id="280" r:id="rId4"/>
    <p:sldId id="260" r:id="rId5"/>
    <p:sldId id="262" r:id="rId6"/>
    <p:sldId id="263" r:id="rId7"/>
    <p:sldId id="266" r:id="rId8"/>
    <p:sldId id="267" r:id="rId9"/>
    <p:sldId id="268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9" r:id="rId18"/>
    <p:sldId id="278" r:id="rId19"/>
    <p:sldId id="257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35642-E121-4A18-8007-AA53FDCDF0BA}" type="datetimeFigureOut">
              <a:rPr lang="ru-RU" smtClean="0"/>
              <a:pPr/>
              <a:t>18.12.2020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D18F22-6A14-4257-B0E8-5F51858CA83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8F22-6A14-4257-B0E8-5F51858CA83F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8F22-6A14-4257-B0E8-5F51858CA83F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8F22-6A14-4257-B0E8-5F51858CA83F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8F22-6A14-4257-B0E8-5F51858CA83F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8F22-6A14-4257-B0E8-5F51858CA83F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8F22-6A14-4257-B0E8-5F51858CA83F}" type="slidenum">
              <a:rPr lang="ru-RU" smtClean="0"/>
              <a:pPr/>
              <a:t>15</a:t>
            </a:fld>
            <a:endParaRPr lang="ru-RU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8F22-6A14-4257-B0E8-5F51858CA83F}" type="slidenum">
              <a:rPr lang="ru-RU" smtClean="0"/>
              <a:pPr/>
              <a:t>16</a:t>
            </a:fld>
            <a:endParaRPr lang="ru-RU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8F22-6A14-4257-B0E8-5F51858CA83F}" type="slidenum">
              <a:rPr lang="ru-RU" smtClean="0"/>
              <a:pPr/>
              <a:t>17</a:t>
            </a:fld>
            <a:endParaRPr lang="ru-RU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8F22-6A14-4257-B0E8-5F51858CA83F}" type="slidenum">
              <a:rPr lang="ru-RU" smtClean="0"/>
              <a:pPr/>
              <a:t>18</a:t>
            </a:fld>
            <a:endParaRPr lang="ru-RU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Благодарю за внимание!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8F22-6A14-4257-B0E8-5F51858CA83F}" type="slidenum">
              <a:rPr lang="ru-RU" smtClean="0"/>
              <a:pPr/>
              <a:t>19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8F22-6A14-4257-B0E8-5F51858CA83F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8F22-6A14-4257-B0E8-5F51858CA83F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Продолжительность проекта: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Краткосрочный: (несколько занятий, 1 - 2 недели);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Средней продолжительности: (1 - 3 месяцев)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Долгосрочный - до 1 года или более.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8F22-6A14-4257-B0E8-5F51858CA83F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8F22-6A14-4257-B0E8-5F51858CA83F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8F22-6A14-4257-B0E8-5F51858CA83F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8F22-6A14-4257-B0E8-5F51858CA83F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8F22-6A14-4257-B0E8-5F51858CA83F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18F22-6A14-4257-B0E8-5F51858CA83F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506A-7454-463C-BC9D-BD2B84580B55}" type="datetimeFigureOut">
              <a:rPr lang="ru-RU" smtClean="0"/>
              <a:pPr/>
              <a:t>18.12.2020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3F48F-3D0E-4419-8B45-C0596EFE356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506A-7454-463C-BC9D-BD2B84580B55}" type="datetimeFigureOut">
              <a:rPr lang="ru-RU" smtClean="0"/>
              <a:pPr/>
              <a:t>18.12.2020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3F48F-3D0E-4419-8B45-C0596EFE356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506A-7454-463C-BC9D-BD2B84580B55}" type="datetimeFigureOut">
              <a:rPr lang="ru-RU" smtClean="0"/>
              <a:pPr/>
              <a:t>18.12.2020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3F48F-3D0E-4419-8B45-C0596EFE356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506A-7454-463C-BC9D-BD2B84580B55}" type="datetimeFigureOut">
              <a:rPr lang="ru-RU" smtClean="0"/>
              <a:pPr/>
              <a:t>18.12.2020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3F48F-3D0E-4419-8B45-C0596EFE356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506A-7454-463C-BC9D-BD2B84580B55}" type="datetimeFigureOut">
              <a:rPr lang="ru-RU" smtClean="0"/>
              <a:pPr/>
              <a:t>18.12.2020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3F48F-3D0E-4419-8B45-C0596EFE356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506A-7454-463C-BC9D-BD2B84580B55}" type="datetimeFigureOut">
              <a:rPr lang="ru-RU" smtClean="0"/>
              <a:pPr/>
              <a:t>18.12.2020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3F48F-3D0E-4419-8B45-C0596EFE356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506A-7454-463C-BC9D-BD2B84580B55}" type="datetimeFigureOut">
              <a:rPr lang="ru-RU" smtClean="0"/>
              <a:pPr/>
              <a:t>18.12.2020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3F48F-3D0E-4419-8B45-C0596EFE356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506A-7454-463C-BC9D-BD2B84580B55}" type="datetimeFigureOut">
              <a:rPr lang="ru-RU" smtClean="0"/>
              <a:pPr/>
              <a:t>18.12.2020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3F48F-3D0E-4419-8B45-C0596EFE356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506A-7454-463C-BC9D-BD2B84580B55}" type="datetimeFigureOut">
              <a:rPr lang="ru-RU" smtClean="0"/>
              <a:pPr/>
              <a:t>18.12.2020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3F48F-3D0E-4419-8B45-C0596EFE356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506A-7454-463C-BC9D-BD2B84580B55}" type="datetimeFigureOut">
              <a:rPr lang="ru-RU" smtClean="0"/>
              <a:pPr/>
              <a:t>18.12.2020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3F48F-3D0E-4419-8B45-C0596EFE356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506A-7454-463C-BC9D-BD2B84580B55}" type="datetimeFigureOut">
              <a:rPr lang="ru-RU" smtClean="0"/>
              <a:pPr/>
              <a:t>18.12.2020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3F48F-3D0E-4419-8B45-C0596EFE356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A506A-7454-463C-BC9D-BD2B84580B55}" type="datetimeFigureOut">
              <a:rPr lang="ru-RU" smtClean="0"/>
              <a:pPr/>
              <a:t>18.12.2020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3F48F-3D0E-4419-8B45-C0596EFE356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4" name="Заголовок 1"/>
          <p:cNvSpPr>
            <a:spLocks noGrp="1"/>
          </p:cNvSpPr>
          <p:nvPr>
            <p:ph type="ctrTitle"/>
          </p:nvPr>
        </p:nvSpPr>
        <p:spPr>
          <a:xfrm>
            <a:off x="1571604" y="285728"/>
            <a:ext cx="7429551" cy="3643337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Трансляция педагогического  опыта по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использованию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метода проектной деятельности 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в работе с детьми старшего дошкольного возраста.</a:t>
            </a:r>
            <a:br>
              <a:rPr lang="ru-RU" sz="4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(для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педагогов детского сада)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sz="4000" b="1" dirty="0" smtClean="0">
                <a:latin typeface="Comic Sans MS" pitchFamily="66" charset="0"/>
              </a:rPr>
              <a:t/>
            </a:r>
            <a:br>
              <a:rPr lang="ru-RU" sz="4000" b="1" dirty="0" smtClean="0">
                <a:latin typeface="Comic Sans MS" pitchFamily="66" charset="0"/>
              </a:rPr>
            </a:br>
            <a:endParaRPr lang="ru-RU" sz="4000" b="1" dirty="0" smtClean="0">
              <a:latin typeface="Comic Sans MS" pitchFamily="66" charset="0"/>
            </a:endParaRPr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1285852" y="4071938"/>
            <a:ext cx="750099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Максимова Алевтина Георгиевна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оспитатель высшей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квалификационной категории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МДОУ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уксунский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детский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сад Улыбка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.12.2020г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Рабочий стол\0015-015-Gabdulla-Tukaj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85720" y="428603"/>
            <a:ext cx="850112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500042"/>
            <a:ext cx="835824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Основные этапы 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метода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проектов включают: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Целеполагание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педагог помогает ребёнку выбрать наиболее актуальную и посильную для него задачу на определённый отрезок времени.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Разработка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проекта 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план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деятельности по достижению цели: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к кому обратится за помощью (взрослому, педагогу);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в каких источниках можно найти информацию;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какие предметы использовать (принадлежности, оборудование);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с какими предметами научиться работать для достижения цели.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Выполнение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проекта - практическая часть.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Подведение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итогов - определение задач для новых проектов. </a:t>
            </a: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Рабочий стол\0015-015-Gabdulla-Tukaj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85720" y="428603"/>
            <a:ext cx="850112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285720" y="285728"/>
            <a:ext cx="857256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Helvetica-Bold"/>
                <a:cs typeface="Times New Roman" pitchFamily="18" charset="0"/>
              </a:rPr>
              <a:t>Методические рекомендации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Helvetica-Bold"/>
                <a:cs typeface="Times New Roman" pitchFamily="18" charset="0"/>
              </a:rPr>
              <a:t> для педагогов по составлению плана проекта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(по Л. С. Киселевой)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Этапы  разработки и проведения проекта: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Поставить  цель, исходя из интересов и  потребностей детей;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Вовлечь  дошкольников в решение проблемы (обозначение детской цели);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Наметить  план движения к цели (поддержание интереса детей и родителей);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Обсудить  план с семьями;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Обратиться  за рекомендациями к специалистам детского сада (творческий поиск);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Нарисовать  вместе с родителями и детьми план – схему проведения проекта, вывесить ее на видном  месте;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Рабочий стол\0015-015-Gabdulla-Tukaj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85720" y="428603"/>
            <a:ext cx="850112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285720" y="428604"/>
            <a:ext cx="857256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Собрать информацию,  материал (изучение Плана - схемы с  детьми);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Провести занятия,  игры, наблюдения, поездки  -  все мероприятия основной части проекта;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Дать  домашние задания родителям и  детям;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Перейти к  самостоятельным творческим работам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 (поиск материала, информации; поделки, рисунки, альбомы, предложения) родителей и детей;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Организовать  презентацию проекта (праздник, открытое 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 НОД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, акция, КВН);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 Подвести  итоги: выступление на  семинаре, круглом столе, провести обобщение  опыта.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Рабочий стол\0015-015-Gabdulla-Tukaj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85720" y="428603"/>
            <a:ext cx="850112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285720" y="428604"/>
            <a:ext cx="857256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Особенности работы с детьми,  в условиях проекта: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Изучить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тематику проекта.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 При составлении,  совместного плана работы с детьми над проектом поддерживать,  детскую инициативу.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3. Заинтересовать каждого ребенка тематикой проекта, поддерживать его любознательность и устойчивый интерес к проблеме.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4. Создавать  игровую мотивацию, опираясь на интересы детей и их эмоциональный  отклик.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5. Вводить детей,  в проблемную ситуацию, доступную для их понимания и с опорой на детский,  личный опыт.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6. Тактично, рассматривать все предложенные детьми варианты решения проблемы: ребенок должен иметь право на ошибку, и не бояться высказываться.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Собрать информацию,  материал (изучение Плана - схемы с  детьми);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Рабочий стол\0015-015-Gabdulla-Tukaj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85720" y="428603"/>
            <a:ext cx="850112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285720" y="428604"/>
            <a:ext cx="857256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Соблюдать  принцип последовательности и регулярности в работе  над проектом.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8. В ходе работы  над проектом создавать атмосферу  сотворчества с ребенком, используя  индивидуальный подход.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9. Развивать творческое  воображение и фантазию  детей.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10. Творчески подходить к реализации  проекта;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Ориентировать детей на использование накопленных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наблюдений,знаний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 впечатлений.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11. Ненавязчиво  вовлекать родителей в совместную  работу над проектом, создавая радостную атмосферу  совместного с ребенком  творчества.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12. Заключительный  этап проекта следует  тщательно готовить и проводить в виде  презентации,   театрализованного представления.</a:t>
            </a:r>
          </a:p>
          <a:p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Рабочий стол\0015-015-Gabdulla-Tukaj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85720" y="428603"/>
            <a:ext cx="850112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285720" y="428604"/>
            <a:ext cx="85725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500034" y="357166"/>
            <a:ext cx="8286808" cy="6432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Italic"/>
                <a:cs typeface="Times New Roman" pitchFamily="18" charset="0"/>
              </a:rPr>
              <a:t>Вопросы для обсуждения с педагогами: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Считаете,  ли вы приемлемым использование технологии проекта в современной российской педагогике?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Почему?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Возможно ли,  осуществление проектной деятельности в условиях ДОУ?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Почему?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В чем вы видите трудности для коллектива?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Для детей?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Для себя?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Насколько необходима самостоятельность детей в исследованиях?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Нужно ли  поощрять?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Контролировать?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Считаете ли вы,  необходимым привлечение родителей к работе над  проектом? 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Использовали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ли вы,  когда-нибудь при организации деятельности детей технологию, аналогичную,  проектной?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Если да,  где именно?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Каковы результаты</a:t>
            </a:r>
            <a:r>
              <a:rPr lang="ru-RU" sz="2000" dirty="0"/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Рабочий стол\0015-015-Gabdulla-Tukaj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85720" y="428603"/>
            <a:ext cx="850112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642910" y="428604"/>
            <a:ext cx="8143932" cy="7294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Вывод: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Перспективность метода проектов в системе ДОУ заключается в том, что он дает возможность развития наблюдения и анализа  явлений, проведения сравнения, обобщения и умения делать выводы, творческого мышления.</a:t>
            </a: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Результат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Результаты прошедшего обсуждения позволили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определить единое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тематическое пространство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проектирования 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ходе дискуссии, включающее в себя исследовательскую, продуктивную и социальную направленность деятельности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Участники дискуссии воспитатели – 12 человек.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Время проведения:  14 - 15 декабря  2020г.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Суксунский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детский сад Улыбка» корпус №1, №2)</a:t>
            </a:r>
          </a:p>
          <a:p>
            <a:r>
              <a:rPr lang="ru-RU" sz="2800" dirty="0" smtClean="0"/>
              <a:t> 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Рабочий стол\0015-015-Gabdulla-Tukaj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85720" y="428603"/>
            <a:ext cx="850112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285720" y="428604"/>
            <a:ext cx="85725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785786" y="571480"/>
            <a:ext cx="800105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ru-RU" sz="3200" dirty="0"/>
          </a:p>
          <a:p>
            <a:r>
              <a:rPr lang="ru-RU" sz="3200" dirty="0"/>
              <a:t> 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428605"/>
            <a:ext cx="8643998" cy="8156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Разработала и реализую проекты в 2020 -2021уч.г.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Педагогический  проект: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«Лесенка успеха семейного воспитания»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дети старшего дошкольного возраста (долгосрочный 2019 -2020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уч.г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Педагогический  проект: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«Лесенка успеха семейного воспитания»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дети среднего и старшего дошкольного возраста (долгосрочный 2020 -2021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уч.г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Педагогический,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творческий проект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Мы актёры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дети старшего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дошкольного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возраста (долгосрочный 2019 -2020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уч.г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Проект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: «Мы актёры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дети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среднего,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старшего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дошкольного возраста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Творческий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проект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Весенняя ярмарка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дети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подготовительной группы «Рябинка»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(кратко - срочный  с 23 по 27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марта 2020г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Проект познавательно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творческий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День Защитника Отечества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(кратко – срочный 03.02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– 07.02.2020г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.).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Познавательно – творческий проект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экологии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Наша репка хороша»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дети старшего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дошкольного возраста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кратко – срочный (4 месяца - май, июль, август, сентябрь 2020г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/>
              <a:t> 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/>
              <a:t> </a:t>
            </a:r>
            <a:endParaRPr lang="ru-RU" sz="2000" dirty="0"/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Font typeface="Wingdings" pitchFamily="2" charset="2"/>
              <a:buChar char="v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Рабочий стол\0015-015-Gabdulla-Tukaj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85720" y="428603"/>
            <a:ext cx="850112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285720" y="428604"/>
            <a:ext cx="85725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500034" y="357166"/>
            <a:ext cx="8286808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Методическая литература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1.Проектный метод в деятельности дошкольного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учрежденияпособие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руководителей и практических работников ДОУ.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Автор - составитель: Л. С. Киселева.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 Новиков А. М., Новиков Д. А. Образовательный проект(методология образовательной деятельности). М.: Эгвес,2004. —120 с.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Статья отражает методику работы со старшими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дошкольниками 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режиме исследовательской деятельности;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Статья раскрывает особенности проектной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деятельности 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каждой возрастной группе детского сада,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выстраивает алгоритм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взаимодействия воспитателя и дете</a:t>
            </a:r>
            <a:r>
              <a:rPr lang="ru-RU" sz="2400" dirty="0"/>
              <a:t>й.</a:t>
            </a:r>
          </a:p>
          <a:p>
            <a:r>
              <a:rPr lang="ru-RU" sz="3200" dirty="0"/>
              <a:t> </a:t>
            </a:r>
          </a:p>
          <a:p>
            <a:r>
              <a:rPr lang="ru-RU" sz="3200" dirty="0"/>
              <a:t> 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Сергей\Downloads\шаблоны к пректу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714348" y="1214422"/>
            <a:ext cx="72866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Благодарю за внимание!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85720" y="214290"/>
            <a:ext cx="864399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357166"/>
            <a:ext cx="850112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Актуальность: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Метод проектов актуален и очень эффективен. Он дает ребенку возможность экспериментировать, синтезировать полученные знания, развивать творческие способности  и коммуникативные навыки, что позволяет ему успешно адаптироваться к изменившейся ситуации школьного обучения.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Использование метода проекта в дошкольном образовании как одного из методов интегрированного обучения дошкольников, позволяет значительно повысить самостоятельную активность детей, развить творческое мышление, умение детей самостоятельно, разными способами находить информацию об интересующем предмете или явлении и использовать эти знания для создания новых объектов деятельности. А так же делает образовательную систему ДОУ открытой для активного участия родителей.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переводе с греческого проект - это путь исследования.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Проект - это метод педагогически организованного освоения ребенком окружающей среды в процессе поэтапной и заранее спланированной практической деятельности по достижению намеченных целей.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85720" y="214290"/>
            <a:ext cx="864399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214290"/>
            <a:ext cx="78581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Повышение профессиональной компетентности педагогов,  через проектную  деятельность.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Внедрение в педагогический процесс технологии проекта.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Познакомить воспитателей с содержанием и структурой  метода проектов;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Познакомить  воспитателей с  построением  модели  проекта;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Познакомить   воспитателей  с оформлением  необходимой документации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 первой фазе проекта.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Рабочий стол\0015-015-Gabdulla-Tukaj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214282" y="474345"/>
            <a:ext cx="8572560" cy="8617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  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Типы проектов: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/>
              <a:t> 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1.Исследовательско - творческие: осуществляется исследовательский поиск, результаты которого оформляются в виде какого - либо творческого продукта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(стенгазеты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драматизации, детского дизайна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2.Ролево - игровые: это проект с элементами творческих игр, когда дети входят в образ персонажей сказки и по своему,  решают поставленные проблемы.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3.Информационно 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практико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ориентированные: дети собирают информацию о каком -  то объекте, явлении из разных источников, а затем реализуют ее, ориентируясь на социальные интересы: оформление дизайна группы.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4.Творческие: как правило, не имеют детально проработанной структуры совместной деятельности участников. Результаты оформляются в виде детского праздника, выставки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400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Рабочий стол\0015-015-Gabdulla-Tukaj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428596" y="642918"/>
            <a:ext cx="8001056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Продолжительность проекта: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Краткосрочный: (несколько занятий, 1 - 2 недели);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Средней продолжительности: (1 - 3 месяцев)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Долгосрочный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- до 1 года или более.</a:t>
            </a:r>
          </a:p>
        </p:txBody>
      </p:sp>
      <p:pic>
        <p:nvPicPr>
          <p:cNvPr id="5" name="Рисунок 4" descr="C:\Users\Сергей\Downloads\шаблоны.jpg"/>
          <p:cNvPicPr/>
          <p:nvPr/>
        </p:nvPicPr>
        <p:blipFill>
          <a:blip r:embed="rId4"/>
          <a:srcRect l="47872" t="66957"/>
          <a:stretch>
            <a:fillRect/>
          </a:stretch>
        </p:blipFill>
        <p:spPr bwMode="auto">
          <a:xfrm>
            <a:off x="5929322" y="3714752"/>
            <a:ext cx="2800350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Сергей\Downloads\проект шаблон.jpg"/>
          <p:cNvPicPr/>
          <p:nvPr/>
        </p:nvPicPr>
        <p:blipFill>
          <a:blip r:embed="rId5"/>
          <a:srcRect l="45697" t="64149" r="1442" b="2480"/>
          <a:stretch>
            <a:fillRect/>
          </a:stretch>
        </p:blipFill>
        <p:spPr bwMode="auto">
          <a:xfrm>
            <a:off x="571472" y="2928934"/>
            <a:ext cx="314325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Рабочий стол\0015-015-Gabdulla-Tukaj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85720" y="428603"/>
            <a:ext cx="8501122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Педагогическое проектирование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это процесс создания проекта, который отражает решение той или иной проблемы. Представляет собой деятельность,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осуществляемую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условиях образовательного процесса и направленную на обеспечение его эффективного функционирования и развития.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Основная  функция проектирования - наметить программу, подобрать средства дальнейших целевых действий.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Использование проектного метода считается наиболее эффективным, так как он позволяет сочетать интересы всех участников.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Педагог имеет возможность проявить свои творческие способности в соответствии с собственным профессиональным уровнем.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Родители имеют возможность активно участвовать в значимом для них процессе.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Деятельность детей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организована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соответствии с их интересами, желаниями и потребностями.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Внедряя метод проекта в образовательный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процесс  определяют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определяют цель, задачи.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Перед тем, как начать работу определяют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направления работы, формы, методы работы,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определяют цель, задачи.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Рабочий стол\0015-015-Gabdulla-Tukaj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85720" y="428603"/>
            <a:ext cx="8501122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тапы проектной деятельности: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Целеполагание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 педагог помогает детям выбрать и  установить посильную для них задачу на определенный   отрезок времени.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Диагностико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- аналитическая деятельность по данной  проблеме.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Разработка проекта: планирование деятельности, сбор информации, подбор материалов, оборудование,  обучения навыкам новой  деятельности.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Выполнение проекта - реализация практической части  проекта.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5.Подведение итогов - определение задач для новых  проектов.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Рабочий стол\0015-015-Gabdulla-Tukaj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85720" y="428603"/>
            <a:ext cx="850112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58847"/>
            <a:ext cx="8358246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b="1" dirty="0" smtClean="0"/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Работа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над проектом: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1.Педагог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изучает саму проблему, тематику проекта, соответствующую дополнительную и нормативно - правовую литературу.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2.Педагог должен анализировать собственный уровень и уровень родителей готовности к работе с детьми по данной проблеме.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3.При составлении плана работы над проектом поддерживать детскую инициативу,  стараясь заинтересовать каждого ребенка тематикой проекта, поддерживать его любознательность и устойчивый интерес к проблеме.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4.Создать игровую мотивацию, опираясь на интересы детей и их эмоциональный отклик.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5.Введение детей в   проблемную ситуацию, доступную для их понимания и с опорой на детский личный опыт.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Все предложенные детьми варианты решения проблемы рассматриваются тактично, ведь ребенок должен иметь право на ошибку и не бояться высказываться.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Рабочий стол\0015-015-Gabdulla-Tukaj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85720" y="428603"/>
            <a:ext cx="850112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285728"/>
            <a:ext cx="842968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5.Воспитатель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выступает как организатор детской продуктивной деятельности, он источник информации, консультант, эксперт.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Он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основной руководитель проекта и последующей исследовательской, игровой, художественной,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практико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ориентированной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деятельности, координатор индивидуальных и групповых усилий детей в решении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проблемы.</a:t>
            </a:r>
          </a:p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План работы воспитателя по подготовке проекта: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1. На основе изученных проблем детей поставить цель проекта.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2. Разработка плана достижения цели (обсуждается план с родителями)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3. Привлечение специалистов к осуществлению соответствующих разделов проекта.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4. Составление плана - схемы проекта.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5. Сбор, накопление материала.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6. Включение в план проекта занятий, игр и др. видов детской деятельности.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7. Домашние задания для самостоятельного выполнения.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8. Презентация проекта,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открытое мероприятие.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1350</Words>
  <Application>Microsoft Office PowerPoint</Application>
  <PresentationFormat>Экран (4:3)</PresentationFormat>
  <Paragraphs>213</Paragraphs>
  <Slides>19</Slides>
  <Notes>18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   Трансляция педагогического  опыта по использованию  метода проектной деятельности   в работе с детьми старшего дошкольного возраста. (для педагогов детского сада)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Сергей</dc:creator>
  <cp:lastModifiedBy>Сергей</cp:lastModifiedBy>
  <cp:revision>51</cp:revision>
  <dcterms:created xsi:type="dcterms:W3CDTF">2020-12-10T07:42:16Z</dcterms:created>
  <dcterms:modified xsi:type="dcterms:W3CDTF">2020-12-18T04:47:49Z</dcterms:modified>
</cp:coreProperties>
</file>