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61" r:id="rId2"/>
    <p:sldId id="264" r:id="rId3"/>
    <p:sldId id="280" r:id="rId4"/>
    <p:sldId id="260" r:id="rId5"/>
    <p:sldId id="262" r:id="rId6"/>
    <p:sldId id="263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78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35642-E121-4A18-8007-AA53FDCDF0BA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8F22-6A14-4257-B0E8-5F51858CA8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Продолжительность проекта: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Краткосрочный: (несколько занятий, 1 - 2 недели);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Средней продолжительности: (1 - 3 месяцев)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Долгосрочный - до 1 года или более.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8F22-6A14-4257-B0E8-5F51858CA8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506A-7454-463C-BC9D-BD2B84580B55}" type="datetimeFigureOut">
              <a:rPr lang="ru-RU" smtClean="0"/>
              <a:pPr/>
              <a:t>18.12.2020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F48F-3D0E-4419-8B45-C0596EFE35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7429551" cy="364333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Трансляция педагогического  опыта по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использованию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метода проектной деятельности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 работе с детьми старшего дошкольного возраста.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педагогов детского сада)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 smtClean="0">
                <a:latin typeface="Comic Sans MS" pitchFamily="66" charset="0"/>
              </a:rPr>
              <a:t/>
            </a:r>
            <a:br>
              <a:rPr lang="ru-RU" sz="4000" b="1" dirty="0" smtClean="0">
                <a:latin typeface="Comic Sans MS" pitchFamily="66" charset="0"/>
              </a:rPr>
            </a:br>
            <a:endParaRPr lang="ru-RU" sz="4000" b="1" dirty="0" smtClean="0">
              <a:latin typeface="Comic Sans MS" pitchFamily="66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285852" y="4071938"/>
            <a:ext cx="7500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Максимова Алевтина Георгиевна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оспитатель высшей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уксунский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сад Улыбка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.12.2020г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83582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этапы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проектов включают: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педагог помогает ребёнку выбрать наиболее актуальную и посильную для него задачу на определённый отрезок времени.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по достижению цели: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 кому обратится за помощью (взрослому, педагогу);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 каких источниках можно найти информацию;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какие предметы использовать (принадлежности, оборудование);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 какими предметами научиться работать для достижения цели.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 - практическая часть.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итогов - определение задач для новых проектов.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Helvetica-Bold"/>
                <a:cs typeface="Times New Roman" pitchFamily="18" charset="0"/>
              </a:rPr>
              <a:t>Методические рекомендации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Helvetica-Bold"/>
                <a:cs typeface="Times New Roman" pitchFamily="18" charset="0"/>
              </a:rPr>
              <a:t> для педагогов по составлению плана проекта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Л. С. Киселевой)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Этапы  разработки и проведения проекта: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Поставить  цель, исходя из интересов и  потребностей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Вовлечь  дошкольников в решение проблемы (обозначение детской цели);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Наметить  план движения к цели (поддержание интереса детей и родителей);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Обсудить  план с семьями;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Обратиться  за рекомендациями к специалистам детского сада (творческий поиск);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Нарисовать  вместе с родителями и детьми план – схему проведения проекта, вывесить ее на видном  месте;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Собрать информацию,  материал (изучение Плана - схемы с  детьми);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Провести занятия,  игры, наблюдения, поездки  -  все мероприятия основной части проекта;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Дать  домашние задания родителям и  детям;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Перейти к  самостоятельным творческим работам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(поиск материала, информации; поделки, рисунки, альбомы, предложения) родителей и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Организовать  презентацию проекта (праздник, открытое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НОД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, акция, КВН);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Подвести  итоги: выступление на  семинаре, круглом столе, провести обобщение  опыта.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Особенности работы с детьми,  в условиях проекта: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тематику проекта.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При составлении,  совместного плана работы с детьми над проектом поддерживать,  детскую инициативу.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Заинтересовать каждого ребенка тематикой проекта, поддерживать его любознательность и устойчивый интерес к проблеме.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Создавать  игровую мотивацию, опираясь на интересы детей и их эмоциональный  отклик.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Вводить детей,  в проблемную ситуацию, доступную для их понимания и с опорой на детский,  личный опыт.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Тактично, рассматривать все предложенные детьми варианты решения проблемы: ребенок должен иметь право на ошибку, и не бояться высказываться.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Собрать информацию,  материал (изучение Плана - схемы с  детьми);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Соблюдать  принцип последовательности и регулярности в работе  над проектом.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В ходе работы  над проектом создавать атмосферу  сотворчества с ребенком, используя  индивидуальный подход.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9. Развивать творческое  воображение и фантазию  детей.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10. Творчески подходить к реализации  проекта;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Ориентировать детей на использование накопленных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наблюдений,знаний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впечатлений.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11. Ненавязчиво  вовлекать родителей в совместную  работу над проектом, создавая радостную атмосферу  совместного с ребенком  творчества.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12. Заключительный  этап проекта следует  тщательно готовить и проводить в виде  презентации,   театрализованного представления.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Italic"/>
                <a:cs typeface="Times New Roman" pitchFamily="18" charset="0"/>
              </a:rPr>
              <a:t>Вопросы для обсуждения с педагогами: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Считаете,  ли вы приемлемым использование технологии проекта в современной российской педагогике?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Почему?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Возможно ли,  осуществление проектной деятельности в условиях ДОУ?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Почему?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В чем вы видите трудности для коллектива?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Для детей?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Для себя?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Насколько необходима самостоятельность детей в исследованиях?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Нужно ли  поощрять?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Контролировать?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Считаете ли вы,  необходимым привлечение родителей к работе над  проектом?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 вы,  когда-нибудь при организации деятельности детей технологию, аналогичную,  проектной?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да,  где именно?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Каковы результаты</a:t>
            </a:r>
            <a:r>
              <a:rPr lang="ru-RU" sz="2000" dirty="0"/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42910" y="428604"/>
            <a:ext cx="814393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Перспективность метода проектов в системе ДОУ заключается в том, что он дает возможность развития наблюдения и анализа  явлений, проведения сравнения, обобщения и умения делать выводы, творческого мышления.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прошедшего обсуждения позволили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единое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тематическое пространство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проектирования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ходе дискуссии, включающее в себя исследовательскую, продуктивную и социальную направленность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дискуссии воспитатели – 12 человек.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проведения:  14 - 15 декабря  2020г.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Суксунский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детский сад Улыбка» корпус №1, №2)</a:t>
            </a:r>
          </a:p>
          <a:p>
            <a:r>
              <a:rPr lang="ru-RU" sz="2800" dirty="0" smtClean="0"/>
              <a:t>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85786" y="571480"/>
            <a:ext cx="8001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3200" dirty="0"/>
          </a:p>
          <a:p>
            <a:r>
              <a:rPr lang="ru-RU" sz="3200" dirty="0"/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28605"/>
            <a:ext cx="8643998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Разработала и реализую проекты в 2020 -2021уч.г.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Педагогический  проект: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«Лесенка успеха семейного воспитания»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старшего дошкольного возраста (долгосрочный 2019 -2020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Педагогический  проект: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«Лесенка успеха семейного воспитания»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среднего и старшего дошкольного возраста (долгосрочный 2020 -2021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Педагогический,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творческий проект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Мы актёры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 (долгосрочный 2019 -2020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«Мы актёры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среднего,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Весенняя ярмарка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подготовительной группы «Рябинка»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(кратко - срочный  с 23 по 27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марта 2020г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познавательно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(кратко – срочный 03.02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– 07.02.2020г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Познавательно – творческий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экологии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Наша репка хороша»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старшего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возраста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кратко – срочный (4 месяца - май, июль, август, сентябрь 2020г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/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/>
              <a:t> </a:t>
            </a:r>
            <a:endParaRPr lang="ru-RU" sz="2000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Методическая литература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1.Проектный метод в деятельности дошкольного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учрежденияпособие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руководителей и практических работников ДОУ.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Автор - составитель: Л. С. Киселева.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Новиков А. М., Новиков Д. А. Образовательный проект(методология образовательной деятельности). М.: Эгвес,2004. —120 с.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отражает методику работы со старшими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дошкольниками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режиме исследовательской деятельности;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раскрывает особенности проектной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каждой возрастной группе детского сада,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выстраивает алгоритм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взаимодействия воспитателя и дете</a:t>
            </a:r>
            <a:r>
              <a:rPr lang="ru-RU" sz="2400" dirty="0"/>
              <a:t>й.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ергей\Downloads\шаблоны к прект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214422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66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Актуальность: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проектов актуален и очень эффективен. Он дает ребенку возможность экспериментировать, синтезировать полученные знания, развивать творческие способности  и коммуникативные навыки, что позволяет ему успешно адаптироваться к изменившейся ситуации школьного обучения.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метода проекта в дошкольном образовании как одного из методов интегрированного обучения дошкольников, позволяет значительно повысить самостоятельную активность детей, развить творческое мышление, умение детей самостоятельно, разными способами находить информацию об интересующем предмете или явлении и использовать эти знания для создания новых объектов деятельности. А так же делает образовательную систему ДОУ открытой для активного участия родителей.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переводе с греческого проект - это путь исследования.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 - это метод педагогически организованного освоения ребенком окружающей среды в процессе поэтапной и заранее спланированной практической деятельности по достижению намеченных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4290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профессиональной компетентности педагогов,  через проектную  деятельность.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в педагогический процесс технологии проекта.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Познакомить воспитателей с содержанием и структурой  метода проектов;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Познакомить  воспитателей с  построением  модели  проекта;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Познакомить   воспитателей  с оформлением  необходимой документации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 первой фазе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4282" y="474345"/>
            <a:ext cx="8572560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Типы проектов: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1.Исследовательско - творческие: осуществляется исследовательский поиск, результаты которого оформляются в виде какого - либо творческого продукта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(стенгазеты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драматизации, детского дизайна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2.Ролево - игровые: это проект с элементами творческих игр, когда дети входят в образ персонажей сказки и по своему,  решают поставленные проблемы.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3.Информационно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ориентированные: дети собирают информацию о каком -  то объекте, явлении из разных источников, а затем реализуют ее, ориентируясь на социальные интересы: оформление дизайна группы.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4.Творческие: как правило, не имеют детально проработанной структуры совместной деятельности участников. Результаты оформляются в виде детского праздника, выставки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642918"/>
            <a:ext cx="80010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Продолжительность проекта: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Краткосрочный: (несколько занятий, 1 - 2 недели);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Средней продолжительности: (1 - 3 месяцев)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Долгосрочный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до 1 года или более.</a:t>
            </a:r>
          </a:p>
        </p:txBody>
      </p:sp>
      <p:pic>
        <p:nvPicPr>
          <p:cNvPr id="5" name="Рисунок 4" descr="C:\Users\Сергей\Downloads\шаблоны.jpg"/>
          <p:cNvPicPr/>
          <p:nvPr/>
        </p:nvPicPr>
        <p:blipFill>
          <a:blip r:embed="rId4"/>
          <a:srcRect l="47872" t="66957"/>
          <a:stretch>
            <a:fillRect/>
          </a:stretch>
        </p:blipFill>
        <p:spPr bwMode="auto">
          <a:xfrm>
            <a:off x="5929322" y="3714752"/>
            <a:ext cx="28003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Сергей\Downloads\проект шаблон.jpg"/>
          <p:cNvPicPr/>
          <p:nvPr/>
        </p:nvPicPr>
        <p:blipFill>
          <a:blip r:embed="rId5"/>
          <a:srcRect l="45697" t="64149" r="1442" b="2480"/>
          <a:stretch>
            <a:fillRect/>
          </a:stretch>
        </p:blipFill>
        <p:spPr bwMode="auto">
          <a:xfrm>
            <a:off x="571472" y="2928934"/>
            <a:ext cx="31432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Педагогическое проектирование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процесс создания проекта, который отражает решение той или иной проблемы. Представляет собой деятельность,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осуществляемую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условиях образовательного процесса и направленную на обеспечение его эффективного функционирования и развития.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Основная  функция проектирования - наметить программу, подобрать средства дальнейших целевых действий.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Использование проектного метода считается наиболее эффективным, так как он позволяет сочетать интересы всех участников.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 имеет возможность проявить свои творческие способности в соответствии с собственным профессиональным уровнем.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Родители имеют возможность активно участвовать в значимом для них процессе.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Деятельность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организована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соответствии с их интересами, желаниями и потребностями.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Внедряя метод проекта в образовательный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 определяют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определяют цель, задачи.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Перед тем, как начать работу определяют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направления работы, формы, методы работы,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определяют цель, задачи.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тапы проектной деятельности: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педагог помогает детям выбрать и  установить посильную для них задачу на определенный   отрезок времени.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аналитическая деятельность по данной  проблеме.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Разработка проекта: планирование деятельности, сбор информации, подбор материалов, оборудование,  обучения навыкам новой  деятельности.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Выполнение проекта - реализация практической части  проекта.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5.Подведение итогов - определение задач для новых  проектов.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8847"/>
            <a:ext cx="835824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над проектом: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1.Педагог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изучает саму проблему, тематику проекта, соответствующую дополнительную и нормативно - правовую литературу.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2.Педагог должен анализировать собственный уровень и уровень родителей готовности к работе с детьми по данной проблеме.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3.При составлении плана работы над проектом поддерживать детскую инициативу,  стараясь заинтересовать каждого ребенка тематикой проекта, поддерживать его любознательность и устойчивый интерес к проблеме.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4.Создать игровую мотивацию, опираясь на интересы детей и их эмоциональный отклик.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5.Введение детей в   проблемную ситуацию, доступную для их понимания и с опорой на детский личный опыт.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Все предложенные детьми варианты решения проблемы рассматриваются тактично, ведь ребенок должен иметь право на ошибку и не бояться высказываться.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0015-015-Gabdulla-Tu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28603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4296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5.Воспитатель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выступает как организатор детской продуктивной деятельности, он источник информации, консультант, эксперт.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основной руководитель проекта и последующей исследовательской, игровой, художественной,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ориентированной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деятельности, координатор индивидуальных и групповых усилий детей в решении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проблемы.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План работы воспитателя по подготовке проекта: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На основе изученных проблем детей поставить цель проекта.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Разработка плана достижения цели (обсуждается план с родителями)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Привлечение специалистов к осуществлению соответствующих разделов проекта.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Составление плана - схемы проекта.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Сбор, накопление материала.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Включение в план проекта занятий, игр и др. видов детской деятельности.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Домашние задания для самостоятельного выполнения.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Презентация проекта,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открытое мероприятие.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1350</Words>
  <Application>Microsoft Office PowerPoint</Application>
  <PresentationFormat>Экран (4:3)</PresentationFormat>
  <Paragraphs>213</Paragraphs>
  <Slides>19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Трансляция педагогического  опыта по использованию  метода проектной деятельности   в работе с детьми старшего дошкольного возраста. (для педагогов детского сада)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51</cp:revision>
  <dcterms:created xsi:type="dcterms:W3CDTF">2020-12-10T07:42:16Z</dcterms:created>
  <dcterms:modified xsi:type="dcterms:W3CDTF">2020-12-18T04:47:49Z</dcterms:modified>
</cp:coreProperties>
</file>