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5" r:id="rId8"/>
    <p:sldId id="264" r:id="rId9"/>
    <p:sldId id="272" r:id="rId10"/>
    <p:sldId id="263" r:id="rId11"/>
    <p:sldId id="274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69" autoAdjust="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6" y="0"/>
            <a:ext cx="91565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025" y="2636702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Monotype Corsiva" pitchFamily="66" charset="0"/>
              </a:rPr>
              <a:t>Академия родительского образования 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Monotype Corsiva" pitchFamily="66" charset="0"/>
              </a:rPr>
              <a:t>технология «Письма»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Беляевских Т.А.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19.01.2017 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2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«Секреты семейного счастья…»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94" r="9794" b="31111"/>
          <a:stretch/>
        </p:blipFill>
        <p:spPr>
          <a:xfrm rot="20891927">
            <a:off x="640680" y="1040632"/>
            <a:ext cx="3752729" cy="5201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4" t="1625" r="7299" b="38384"/>
          <a:stretch/>
        </p:blipFill>
        <p:spPr>
          <a:xfrm rot="20855796">
            <a:off x="3438049" y="1134381"/>
            <a:ext cx="4837836" cy="4475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83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70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606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«Портрет любящего мужа…»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>
          <a:xfrm rot="21050870">
            <a:off x="1137118" y="1225445"/>
            <a:ext cx="7055170" cy="4841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«Жена моей мечты…»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785"/>
          <a:stretch/>
        </p:blipFill>
        <p:spPr>
          <a:xfrm rot="21174148">
            <a:off x="843996" y="881993"/>
            <a:ext cx="7508421" cy="5381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12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«Любовь в нашем доме…»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94" t="1037" r="4354" b="66667"/>
          <a:stretch/>
        </p:blipFill>
        <p:spPr>
          <a:xfrm>
            <a:off x="323528" y="1340768"/>
            <a:ext cx="8414997" cy="4203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11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«Какое оно – счастливое детство наших детей…»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95"/>
          <a:stretch/>
        </p:blipFill>
        <p:spPr>
          <a:xfrm>
            <a:off x="2289752" y="691613"/>
            <a:ext cx="4996543" cy="6206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71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755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9" r="1899"/>
          <a:stretch/>
        </p:blipFill>
        <p:spPr>
          <a:xfrm>
            <a:off x="0" y="1"/>
            <a:ext cx="9144000" cy="684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1268760"/>
            <a:ext cx="76328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0033"/>
                </a:solidFill>
                <a:latin typeface="Monotype Corsiva" pitchFamily="66" charset="0"/>
              </a:rPr>
              <a:t>Предполагаемый результат: </a:t>
            </a:r>
          </a:p>
          <a:p>
            <a:pPr algn="ctr"/>
            <a:r>
              <a:rPr lang="ru-RU" sz="6000" b="1" dirty="0">
                <a:solidFill>
                  <a:srgbClr val="660033"/>
                </a:solidFill>
                <a:latin typeface="Monotype Corsiva" pitchFamily="66" charset="0"/>
              </a:rPr>
              <a:t> </a:t>
            </a: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>гармонизация </a:t>
            </a:r>
            <a:r>
              <a:rPr lang="ru-RU" sz="6000" b="1" dirty="0">
                <a:solidFill>
                  <a:srgbClr val="660033"/>
                </a:solidFill>
                <a:latin typeface="Monotype Corsiva" pitchFamily="66" charset="0"/>
              </a:rPr>
              <a:t>отношений </a:t>
            </a:r>
            <a:endParaRPr lang="ru-RU" sz="60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>ребенок - родитель</a:t>
            </a:r>
            <a:endParaRPr lang="ru-RU" sz="6000" b="1" dirty="0">
              <a:solidFill>
                <a:srgbClr val="660033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80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9" r="1899"/>
          <a:stretch/>
        </p:blipFill>
        <p:spPr>
          <a:xfrm>
            <a:off x="2023" y="0"/>
            <a:ext cx="9144000" cy="684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1484784"/>
            <a:ext cx="57606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33"/>
                </a:solidFill>
                <a:latin typeface="Monotype Corsiva" pitchFamily="66" charset="0"/>
              </a:rPr>
              <a:t>Перспективы на будущее:</a:t>
            </a:r>
          </a:p>
          <a:p>
            <a:pPr algn="ctr"/>
            <a:endParaRPr lang="ru-RU" sz="4400" b="1" dirty="0">
              <a:solidFill>
                <a:srgbClr val="660033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>
                <a:solidFill>
                  <a:srgbClr val="660033"/>
                </a:solidFill>
                <a:latin typeface="Monotype Corsiva" pitchFamily="66" charset="0"/>
              </a:rPr>
              <a:t>Поработать с письмами, адресованным мужчинам 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21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1817"/>
            <a:ext cx="7974988" cy="6544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2071223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33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660033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4400" b="1" dirty="0" smtClean="0">
                <a:solidFill>
                  <a:srgbClr val="660033"/>
                </a:solidFill>
                <a:latin typeface="Monotype Corsiva" pitchFamily="66" charset="0"/>
              </a:rPr>
              <a:t>ВНИМАНИЕ!</a:t>
            </a:r>
            <a:endParaRPr lang="ru-RU" sz="4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6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" y="-55883"/>
            <a:ext cx="9144000" cy="691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692696"/>
            <a:ext cx="53285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4800" b="1" dirty="0" smtClean="0">
                <a:solidFill>
                  <a:srgbClr val="660033"/>
                </a:solidFill>
                <a:latin typeface="Monotype Corsiva" pitchFamily="66" charset="0"/>
              </a:rPr>
              <a:t>Цель: </a:t>
            </a:r>
          </a:p>
          <a:p>
            <a:r>
              <a:rPr lang="ru-RU" sz="4800" dirty="0" smtClean="0">
                <a:latin typeface="Monotype Corsiva" pitchFamily="66" charset="0"/>
              </a:rPr>
              <a:t>- </a:t>
            </a:r>
            <a:r>
              <a:rPr lang="ru-RU" sz="4800" dirty="0" err="1" smtClean="0">
                <a:latin typeface="Monotype Corsiva" pitchFamily="66" charset="0"/>
              </a:rPr>
              <a:t>отлаживание</a:t>
            </a:r>
            <a:r>
              <a:rPr lang="ru-RU" sz="4800" dirty="0" smtClean="0">
                <a:latin typeface="Monotype Corsiva" pitchFamily="66" charset="0"/>
              </a:rPr>
              <a:t> </a:t>
            </a:r>
            <a:r>
              <a:rPr lang="ru-RU" sz="4800" dirty="0">
                <a:latin typeface="Monotype Corsiva" pitchFamily="66" charset="0"/>
              </a:rPr>
              <a:t>внутрисемейных отношений, отношений с социумом и с самим </a:t>
            </a:r>
            <a:r>
              <a:rPr lang="ru-RU" sz="4800" dirty="0" smtClean="0">
                <a:latin typeface="Monotype Corsiva" pitchFamily="66" charset="0"/>
              </a:rPr>
              <a:t>собой.</a:t>
            </a:r>
            <a:endParaRPr lang="ru-RU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" y="0"/>
            <a:ext cx="9144000" cy="691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692695"/>
            <a:ext cx="576064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Задачи: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Способствовать </a:t>
            </a:r>
            <a:r>
              <a:rPr lang="ru-RU" sz="2400" dirty="0">
                <a:latin typeface="Monotype Corsiva" pitchFamily="66" charset="0"/>
              </a:rPr>
              <a:t>обеспечению семейного благополучия через создание доброго психологического микроклимата с помощью использования технологии </a:t>
            </a:r>
            <a:endParaRPr lang="ru-RU" sz="2400" dirty="0" smtClean="0"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    Е.В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Бачевой</a:t>
            </a:r>
            <a:r>
              <a:rPr lang="ru-RU" sz="2400" dirty="0" smtClean="0">
                <a:latin typeface="Monotype Corsiva" pitchFamily="66" charset="0"/>
              </a:rPr>
              <a:t>  «Письма»;</a:t>
            </a:r>
            <a:endParaRPr lang="ru-RU" sz="2400" dirty="0">
              <a:latin typeface="Monotype Corsiva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latin typeface="Monotype Corsiva" pitchFamily="66" charset="0"/>
              </a:rPr>
              <a:t>Способствовать умению выстраивать взаимоотношения воспитатель – ребенок - родитель;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Развитие </a:t>
            </a:r>
            <a:r>
              <a:rPr lang="ru-RU" sz="2400" dirty="0">
                <a:latin typeface="Monotype Corsiva" pitchFamily="66" charset="0"/>
              </a:rPr>
              <a:t>уверенности в себе, повышение самооценки, повышение сплоченности родительского коллектива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latin typeface="Monotype Corsiva" pitchFamily="66" charset="0"/>
              </a:rPr>
              <a:t>Способствовать установлению партнёрских, сотруднических отношений ДОУ с семьёй каждого воспитанника.</a:t>
            </a:r>
          </a:p>
          <a:p>
            <a:endParaRPr lang="ru-RU" sz="5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1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5158274"/>
            <a:ext cx="7077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Письма  и  дневники </a:t>
            </a:r>
          </a:p>
          <a:p>
            <a:pPr algn="ctr"/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Александры Федоровны  Романовой</a:t>
            </a:r>
            <a:endParaRPr lang="ru-RU" sz="36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0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6"/>
          <p:cNvSpPr>
            <a:spLocks noGrp="1"/>
          </p:cNvSpPr>
          <p:nvPr/>
        </p:nvSpPr>
        <p:spPr>
          <a:xfrm>
            <a:off x="500034" y="45005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/>
        </p:nvSpPr>
        <p:spPr>
          <a:xfrm>
            <a:off x="500034" y="5210319"/>
            <a:ext cx="8334098" cy="1169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800" dirty="0" smtClean="0"/>
              <a:t>	</a:t>
            </a: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Знакомство с семейным укладом династии Романовых, с использованием отрывков из дневником и писем Государыни Императрицы Александры Федоровны</a:t>
            </a:r>
            <a:endParaRPr lang="ru-RU" sz="18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7" name="Picture 5" descr="C:\Users\Boss\Desktop\Y_y4SJfLf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8425"/>
            <a:ext cx="6336704" cy="4752529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62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9" r="1899"/>
          <a:stretch/>
        </p:blipFill>
        <p:spPr>
          <a:xfrm>
            <a:off x="0" y="1"/>
            <a:ext cx="9144000" cy="684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1268760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«Наша  любовь друг к другу может быть искренней и глубокой в солнечные дни, но никогда она не бывает настолько сильной, как  в дни страданий и горя, когда раскрываются все ее скрытые до этого богатства…» </a:t>
            </a:r>
            <a:endParaRPr lang="ru-RU" sz="36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4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«Брак принесет счастье…»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34"/>
          <a:stretch/>
        </p:blipFill>
        <p:spPr>
          <a:xfrm rot="21310101">
            <a:off x="535787" y="1181824"/>
            <a:ext cx="4996543" cy="5250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53" r="14231" b="30505"/>
          <a:stretch/>
        </p:blipFill>
        <p:spPr>
          <a:xfrm rot="20684397">
            <a:off x="4524166" y="860317"/>
            <a:ext cx="3819277" cy="5072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8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162"/>
          <a:stretch/>
        </p:blipFill>
        <p:spPr>
          <a:xfrm>
            <a:off x="1331640" y="476672"/>
            <a:ext cx="6408712" cy="5615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32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16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183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Admin</cp:lastModifiedBy>
  <cp:revision>24</cp:revision>
  <dcterms:created xsi:type="dcterms:W3CDTF">2017-01-13T15:51:01Z</dcterms:created>
  <dcterms:modified xsi:type="dcterms:W3CDTF">2021-03-09T07:40:54Z</dcterms:modified>
</cp:coreProperties>
</file>