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1" r:id="rId2"/>
    <p:sldId id="256" r:id="rId3"/>
    <p:sldId id="273" r:id="rId4"/>
    <p:sldId id="275" r:id="rId5"/>
    <p:sldId id="258" r:id="rId6"/>
    <p:sldId id="259" r:id="rId7"/>
    <p:sldId id="260" r:id="rId8"/>
    <p:sldId id="261" r:id="rId9"/>
    <p:sldId id="262" r:id="rId10"/>
    <p:sldId id="265" r:id="rId11"/>
    <p:sldId id="266" r:id="rId12"/>
    <p:sldId id="270" r:id="rId13"/>
    <p:sldId id="264" r:id="rId14"/>
    <p:sldId id="263" r:id="rId15"/>
    <p:sldId id="268" r:id="rId16"/>
    <p:sldId id="269" r:id="rId17"/>
    <p:sldId id="267" r:id="rId18"/>
    <p:sldId id="272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0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AE1F-BE02-4DA6-88AB-A32508336E7F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ECD7-E0B5-4D4F-A4A0-2C77CB926D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AE1F-BE02-4DA6-88AB-A32508336E7F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ECD7-E0B5-4D4F-A4A0-2C77CB926D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AE1F-BE02-4DA6-88AB-A32508336E7F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ECD7-E0B5-4D4F-A4A0-2C77CB926D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AE1F-BE02-4DA6-88AB-A32508336E7F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ECD7-E0B5-4D4F-A4A0-2C77CB926D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AE1F-BE02-4DA6-88AB-A32508336E7F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ECD7-E0B5-4D4F-A4A0-2C77CB926D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AE1F-BE02-4DA6-88AB-A32508336E7F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ECD7-E0B5-4D4F-A4A0-2C77CB926D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AE1F-BE02-4DA6-88AB-A32508336E7F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ECD7-E0B5-4D4F-A4A0-2C77CB926D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AE1F-BE02-4DA6-88AB-A32508336E7F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ECD7-E0B5-4D4F-A4A0-2C77CB926D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AE1F-BE02-4DA6-88AB-A32508336E7F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ECD7-E0B5-4D4F-A4A0-2C77CB926D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AE1F-BE02-4DA6-88AB-A32508336E7F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ECD7-E0B5-4D4F-A4A0-2C77CB926D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AE1F-BE02-4DA6-88AB-A32508336E7F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ECD7-E0B5-4D4F-A4A0-2C77CB926D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BAE1F-BE02-4DA6-88AB-A32508336E7F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EECD7-E0B5-4D4F-A4A0-2C77CB926DB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highland\Desktop\&#1082;%20&#1085;&#1086;&#1076;%20%20&#1087;&#1086;%20&#1092;&#1080;&#1085;.&#1075;&#1088;&#1072;&#1084;&#1086;&#1090;&#1085;&#1086;&#1089;&#1090;&#1080;\4.%20&#1074;&#1099;&#1093;&#1086;&#1076;%20&#1074;&#1086;&#1083;&#1082;&#1072;.mp3" TargetMode="Externa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476672"/>
            <a:ext cx="7560840" cy="583264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i="1" dirty="0" smtClean="0">
                <a:solidFill>
                  <a:srgbClr val="0070C0"/>
                </a:solidFill>
                <a:latin typeface="Bookman Old Style" pitchFamily="18" charset="0"/>
              </a:rPr>
              <a:t>Приключения мышат</a:t>
            </a:r>
            <a:endParaRPr lang="ru-RU" sz="5400" b="1" i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Администратор\Local Settings\Temporary Internet Files\Content.Word\mice-189204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132856"/>
            <a:ext cx="2448272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Блок-схема: узел 5"/>
          <p:cNvSpPr/>
          <p:nvPr/>
        </p:nvSpPr>
        <p:spPr>
          <a:xfrm>
            <a:off x="3203848" y="4581128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C:\Documents and Settings\Администратор\Рабочий стол\картинки для презентации\2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476672"/>
            <a:ext cx="5040560" cy="5832648"/>
          </a:xfrm>
          <a:prstGeom prst="rect">
            <a:avLst/>
          </a:prstGeom>
          <a:noFill/>
        </p:spPr>
      </p:pic>
      <p:sp>
        <p:nvSpPr>
          <p:cNvPr id="8" name="Блок-схема: узел 7"/>
          <p:cNvSpPr/>
          <p:nvPr/>
        </p:nvSpPr>
        <p:spPr>
          <a:xfrm>
            <a:off x="2699792" y="4581128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Месяц 8"/>
          <p:cNvSpPr/>
          <p:nvPr/>
        </p:nvSpPr>
        <p:spPr>
          <a:xfrm rot="5226463">
            <a:off x="1693200" y="2326357"/>
            <a:ext cx="588978" cy="851416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1763688" y="2132856"/>
            <a:ext cx="432048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Администратор\Local Settings\Temporary Internet Files\Content.Word\mice-189204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420888"/>
            <a:ext cx="252028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Documents and Settings\Администратор\Рабочий стол\картинки для презентации\2057e52142d9b0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60648"/>
            <a:ext cx="4176464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Блок-схема: узел 4"/>
          <p:cNvSpPr/>
          <p:nvPr/>
        </p:nvSpPr>
        <p:spPr>
          <a:xfrm>
            <a:off x="5868144" y="4581128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5364088" y="4581128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860032" y="4581128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Месяц 7"/>
          <p:cNvSpPr/>
          <p:nvPr/>
        </p:nvSpPr>
        <p:spPr>
          <a:xfrm rot="5608713">
            <a:off x="6719644" y="2683494"/>
            <a:ext cx="385231" cy="770133"/>
          </a:xfrm>
          <a:prstGeom prst="mo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6732240" y="2564904"/>
            <a:ext cx="432048" cy="38519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Администратор\Local Settings\Temporary Internet Files\Content.Word\mice-189204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88640"/>
            <a:ext cx="1944216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Documents and Settings\Администратор\Local Settings\Temporary Internet Files\Content.Word\mice-189204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88640"/>
            <a:ext cx="201622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356992"/>
            <a:ext cx="2633415" cy="263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3284984"/>
            <a:ext cx="273630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Блок-схема: узел 5"/>
          <p:cNvSpPr/>
          <p:nvPr/>
        </p:nvSpPr>
        <p:spPr>
          <a:xfrm>
            <a:off x="1259632" y="4365104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1907704" y="4365104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2555776" y="4365104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156176" y="4869160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6732240" y="4869160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Месяц 10"/>
          <p:cNvSpPr/>
          <p:nvPr/>
        </p:nvSpPr>
        <p:spPr>
          <a:xfrm rot="5226463">
            <a:off x="1960455" y="450383"/>
            <a:ext cx="423508" cy="652486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1979712" y="260648"/>
            <a:ext cx="36004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Месяц 12"/>
          <p:cNvSpPr/>
          <p:nvPr/>
        </p:nvSpPr>
        <p:spPr>
          <a:xfrm rot="5608713">
            <a:off x="6241895" y="423691"/>
            <a:ext cx="410558" cy="702398"/>
          </a:xfrm>
          <a:prstGeom prst="mo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6228184" y="260648"/>
            <a:ext cx="432048" cy="38519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Администратор\Рабочий стол\картинки для презентации\s12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692696"/>
            <a:ext cx="6048672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Администратор\Рабочий стол\картинки для презентации\1736085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446449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C:\Documents and Settings\Администратор\Рабочий стол\картинки для презентации\depositphotos_2941807-stock-photo-pair-of-mous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996952"/>
            <a:ext cx="2151267" cy="2880320"/>
          </a:xfrm>
          <a:prstGeom prst="rect">
            <a:avLst/>
          </a:prstGeom>
          <a:noFill/>
        </p:spPr>
      </p:pic>
      <p:pic>
        <p:nvPicPr>
          <p:cNvPr id="4" name="Рисунок 3" descr="C:\Documents and Settings\Администратор\Local Settings\Temporary Internet Files\Content.Word\mice-189204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1484784"/>
            <a:ext cx="1619622" cy="1543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Блок-схема: узел 4"/>
          <p:cNvSpPr/>
          <p:nvPr/>
        </p:nvSpPr>
        <p:spPr>
          <a:xfrm>
            <a:off x="5508104" y="3140968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3347864" y="2060848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Месяц 6"/>
          <p:cNvSpPr/>
          <p:nvPr/>
        </p:nvSpPr>
        <p:spPr>
          <a:xfrm rot="5226463">
            <a:off x="2244903" y="954439"/>
            <a:ext cx="423508" cy="652486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2267744" y="764704"/>
            <a:ext cx="36004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Месяц 8"/>
          <p:cNvSpPr/>
          <p:nvPr/>
        </p:nvSpPr>
        <p:spPr>
          <a:xfrm rot="5608713">
            <a:off x="6345064" y="1618584"/>
            <a:ext cx="486320" cy="691847"/>
          </a:xfrm>
          <a:prstGeom prst="mo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6372200" y="1340768"/>
            <a:ext cx="432048" cy="38519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764704"/>
            <a:ext cx="6857466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Администратор\Рабочий стол\картинки для презентации\1736085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3456384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C:\Documents and Settings\Администратор\Рабочий стол\картинки для презентации\depositphotos_2941807-stock-photo-pair-of-mous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340768"/>
            <a:ext cx="1368152" cy="1831812"/>
          </a:xfrm>
          <a:prstGeom prst="rect">
            <a:avLst/>
          </a:prstGeom>
          <a:noFill/>
        </p:spPr>
      </p:pic>
      <p:pic>
        <p:nvPicPr>
          <p:cNvPr id="4" name="Рисунок 3" descr="C:\Documents and Settings\Администратор\Local Settings\Temporary Internet Files\Content.Word\mice-189204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332656"/>
            <a:ext cx="1224136" cy="1039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Блок-схема: узел 4"/>
          <p:cNvSpPr/>
          <p:nvPr/>
        </p:nvSpPr>
        <p:spPr>
          <a:xfrm>
            <a:off x="6516216" y="1340768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2483768" y="620688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C:\Documents and Settings\Администратор\Рабочий стол\картинки для презентации\4ef6335ca05197f525a67b2d12ab6a4f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140968"/>
            <a:ext cx="3384376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Администратор\Рабочий стол\картинки для презентации\4ef6335ca05197f525a67b2d12ab6a4f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3356992"/>
            <a:ext cx="316835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Администратор\Рабочий стол\картинки для презентации\Produkty-dlya-menyu-diety-Protasova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584" y="3861048"/>
            <a:ext cx="216024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Documents and Settings\Администратор\Local Settings\Temporary Internet Files\Content.Word\Cat_458854_(59)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152" y="4077072"/>
            <a:ext cx="2160240" cy="1220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Месяц 10"/>
          <p:cNvSpPr/>
          <p:nvPr/>
        </p:nvSpPr>
        <p:spPr>
          <a:xfrm rot="5226463">
            <a:off x="1737249" y="525951"/>
            <a:ext cx="355404" cy="573357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1619672" y="404664"/>
            <a:ext cx="360040" cy="31318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Месяц 12"/>
          <p:cNvSpPr/>
          <p:nvPr/>
        </p:nvSpPr>
        <p:spPr>
          <a:xfrm rot="5608713">
            <a:off x="7246735" y="419095"/>
            <a:ext cx="350467" cy="495008"/>
          </a:xfrm>
          <a:prstGeom prst="mo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7236296" y="188640"/>
            <a:ext cx="360040" cy="313184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356992"/>
            <a:ext cx="2633415" cy="263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284984"/>
            <a:ext cx="273630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Блок-схема: узел 7"/>
          <p:cNvSpPr/>
          <p:nvPr/>
        </p:nvSpPr>
        <p:spPr>
          <a:xfrm>
            <a:off x="1907704" y="4869160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C:\Documents and Settings\Администратор\Рабочий стол\картинки для презентации\1736085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04664"/>
            <a:ext cx="3456384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Documents and Settings\Администратор\Рабочий стол\картинки для презентации\depositphotos_2941807-stock-photo-pair-of-mouse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1556792"/>
            <a:ext cx="1368152" cy="1831812"/>
          </a:xfrm>
          <a:prstGeom prst="rect">
            <a:avLst/>
          </a:prstGeom>
          <a:noFill/>
        </p:spPr>
      </p:pic>
      <p:pic>
        <p:nvPicPr>
          <p:cNvPr id="10" name="Рисунок 9" descr="C:\Documents and Settings\Администратор\Local Settings\Temporary Internet Files\Content.Word\mice-189204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2" y="548680"/>
            <a:ext cx="1224136" cy="1039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Месяц 10"/>
          <p:cNvSpPr/>
          <p:nvPr/>
        </p:nvSpPr>
        <p:spPr>
          <a:xfrm rot="5226463">
            <a:off x="2057611" y="635780"/>
            <a:ext cx="283490" cy="569724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1907704" y="548680"/>
            <a:ext cx="288032" cy="31318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Месяц 12"/>
          <p:cNvSpPr/>
          <p:nvPr/>
        </p:nvSpPr>
        <p:spPr>
          <a:xfrm rot="5608713">
            <a:off x="6382639" y="635120"/>
            <a:ext cx="350467" cy="495008"/>
          </a:xfrm>
          <a:prstGeom prst="mo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372200" y="476672"/>
            <a:ext cx="288032" cy="241176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0"/>
            <a:ext cx="7920880" cy="56166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1. Экономно распоряжаться деньгами.</a:t>
            </a:r>
          </a:p>
          <a:p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2. Потраченные средства уже не вернешь.</a:t>
            </a:r>
          </a:p>
          <a:p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3. В первую очередь удовлетворяй жизненно важные потребности.</a:t>
            </a:r>
          </a:p>
          <a:p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4. Невозможно иметь все, что хочешь.</a:t>
            </a:r>
          </a:p>
          <a:p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5. Бережно относиться к деньгам.</a:t>
            </a:r>
          </a:p>
          <a:p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6. Деньги можно накопить или потратить. </a:t>
            </a:r>
            <a:endParaRPr lang="ru-RU" sz="2800" dirty="0">
              <a:solidFill>
                <a:schemeClr val="bg2">
                  <a:lumMod val="1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Администратор\Рабочий стол\картинки для презентации\1736085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576064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C:\Documents and Settings\Администратор\Рабочий стол\картинки для презентации\depositphotos_2941807-stock-photo-pair-of-mous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29430" y="2996952"/>
            <a:ext cx="2473957" cy="3312368"/>
          </a:xfrm>
          <a:prstGeom prst="rect">
            <a:avLst/>
          </a:prstGeom>
          <a:noFill/>
        </p:spPr>
      </p:pic>
      <p:pic>
        <p:nvPicPr>
          <p:cNvPr id="4" name="Рисунок 3" descr="C:\Documents and Settings\Администратор\Local Settings\Temporary Internet Files\Content.Word\mice-189204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340768"/>
            <a:ext cx="1907654" cy="168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Месяц 6"/>
          <p:cNvSpPr/>
          <p:nvPr/>
        </p:nvSpPr>
        <p:spPr>
          <a:xfrm rot="5226463">
            <a:off x="2917929" y="1000683"/>
            <a:ext cx="423508" cy="652486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2949663" y="733872"/>
            <a:ext cx="36004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Месяц 8"/>
          <p:cNvSpPr/>
          <p:nvPr/>
        </p:nvSpPr>
        <p:spPr>
          <a:xfrm rot="6434398">
            <a:off x="6218771" y="1516992"/>
            <a:ext cx="486320" cy="691847"/>
          </a:xfrm>
          <a:prstGeom prst="mo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6350384" y="1202086"/>
            <a:ext cx="432048" cy="38519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13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136904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Месяц 4"/>
          <p:cNvSpPr/>
          <p:nvPr/>
        </p:nvSpPr>
        <p:spPr>
          <a:xfrm rot="5608713">
            <a:off x="5697323" y="624105"/>
            <a:ext cx="507508" cy="1145295"/>
          </a:xfrm>
          <a:prstGeom prst="mo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5796136" y="548680"/>
            <a:ext cx="432048" cy="38519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2627784" y="1340768"/>
            <a:ext cx="504056" cy="6012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Месяц 8"/>
          <p:cNvSpPr/>
          <p:nvPr/>
        </p:nvSpPr>
        <p:spPr>
          <a:xfrm rot="5226463">
            <a:off x="2567503" y="1588082"/>
            <a:ext cx="588978" cy="1160256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ьная выноска 5"/>
          <p:cNvSpPr/>
          <p:nvPr/>
        </p:nvSpPr>
        <p:spPr>
          <a:xfrm>
            <a:off x="1785918" y="285728"/>
            <a:ext cx="5715040" cy="4000528"/>
          </a:xfrm>
          <a:prstGeom prst="wedgeEllipseCallout">
            <a:avLst>
              <a:gd name="adj1" fmla="val 2557"/>
              <a:gd name="adj2" fmla="val 607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4736468"/>
            <a:ext cx="3034596" cy="212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-3743" t="-1872" r="-1065" b="-1993"/>
          <a:stretch>
            <a:fillRect/>
          </a:stretch>
        </p:blipFill>
        <p:spPr bwMode="auto">
          <a:xfrm>
            <a:off x="1857356" y="214290"/>
            <a:ext cx="5572164" cy="37862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https://www.littlerock.gov/media/4365/trai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71546"/>
            <a:ext cx="8432581" cy="5786454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88640"/>
            <a:ext cx="3888431" cy="2666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https://wiki.ippk.ru/images/thumb/d/df/%D0%95%D0%BB%D0%BA%D0%B83.png/1600px-%D0%95%D0%BB%D0%BA%D0%B8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8956" y="2500306"/>
            <a:ext cx="3055044" cy="2071702"/>
          </a:xfrm>
          <a:prstGeom prst="rect">
            <a:avLst/>
          </a:prstGeom>
          <a:noFill/>
        </p:spPr>
      </p:pic>
      <p:pic>
        <p:nvPicPr>
          <p:cNvPr id="2" name="Picture 2" descr="C:\Users\Admin\Desktop\a4eb0fdc000474ed7df268b43ab38eab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4902696"/>
            <a:ext cx="1714512" cy="2098179"/>
          </a:xfrm>
          <a:prstGeom prst="rect">
            <a:avLst/>
          </a:prstGeom>
          <a:noFill/>
        </p:spPr>
      </p:pic>
      <p:pic>
        <p:nvPicPr>
          <p:cNvPr id="1027" name="Picture 3" descr="C:\Users\Admin\Desktop\02f9fd534102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1571604" y="4500570"/>
            <a:ext cx="1857388" cy="1857388"/>
          </a:xfrm>
          <a:prstGeom prst="rect">
            <a:avLst/>
          </a:prstGeom>
          <a:noFill/>
        </p:spPr>
      </p:pic>
      <p:pic>
        <p:nvPicPr>
          <p:cNvPr id="8" name="4. выход вол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Администратор\Local Settings\Temporary Internet Files\Content.Word\mice-189204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88640"/>
            <a:ext cx="1944216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Documents and Settings\Администратор\Local Settings\Temporary Internet Files\Content.Word\mice-189204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88640"/>
            <a:ext cx="201622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356992"/>
            <a:ext cx="2633415" cy="263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3284984"/>
            <a:ext cx="273630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Блок-схема: узел 5"/>
          <p:cNvSpPr/>
          <p:nvPr/>
        </p:nvSpPr>
        <p:spPr>
          <a:xfrm>
            <a:off x="1259632" y="4365104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1547664" y="4869160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1907704" y="4365104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2267744" y="4869160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2555776" y="4365104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5868144" y="4365104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6444208" y="4365104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7020272" y="4365104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156176" y="4869160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6732240" y="4869160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Месяц 16"/>
          <p:cNvSpPr/>
          <p:nvPr/>
        </p:nvSpPr>
        <p:spPr>
          <a:xfrm rot="5090807">
            <a:off x="1955946" y="397183"/>
            <a:ext cx="348346" cy="71563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2051720" y="260648"/>
            <a:ext cx="288032" cy="38519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Месяц 18"/>
          <p:cNvSpPr/>
          <p:nvPr/>
        </p:nvSpPr>
        <p:spPr>
          <a:xfrm rot="5608713">
            <a:off x="6235961" y="423691"/>
            <a:ext cx="410558" cy="702398"/>
          </a:xfrm>
          <a:prstGeom prst="mo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6300192" y="260648"/>
            <a:ext cx="360040" cy="313184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Администратор\Рабочий стол\картинки для презентации\house-48831_1280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2808312" cy="2271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Администратор\Рабочий стол\картинки для презентации\Fotolia_30862262_Subscription_XXL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4221088"/>
            <a:ext cx="2376264" cy="2011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Documents and Settings\Администратор\Рабочий стол\картинки для презентации\hello_html_m64e82b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2276872"/>
            <a:ext cx="2988869" cy="1945878"/>
          </a:xfrm>
          <a:prstGeom prst="rect">
            <a:avLst/>
          </a:prstGeom>
          <a:noFill/>
        </p:spPr>
      </p:pic>
      <p:pic>
        <p:nvPicPr>
          <p:cNvPr id="1028" name="Picture 4" descr="C:\Documents and Settings\Администратор\Рабочий стол\картинки для презентации\depositphotos_21186517-stock-photo-the-funfair-playgroun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260648"/>
            <a:ext cx="3602746" cy="2160240"/>
          </a:xfrm>
          <a:prstGeom prst="rect">
            <a:avLst/>
          </a:prstGeom>
          <a:noFill/>
        </p:spPr>
      </p:pic>
      <p:pic>
        <p:nvPicPr>
          <p:cNvPr id="10" name="Рисунок 9" descr="C:\Documents and Settings\Администратор\Рабочий стол\картинки для презентации\s120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4149080"/>
            <a:ext cx="2401381" cy="2307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 descr="https://st.depositphotos.com/2885805/4578/v/950/depositphotos_45787429-stock-illustration-toys-box-emblem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3573015"/>
            <a:ext cx="2808312" cy="2808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Documents and Settings\Администратор\Рабочий стол\картинки для презентации\2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2780928"/>
            <a:ext cx="3093224" cy="2211655"/>
          </a:xfrm>
          <a:prstGeom prst="rect">
            <a:avLst/>
          </a:prstGeom>
          <a:noFill/>
        </p:spPr>
      </p:pic>
      <p:pic>
        <p:nvPicPr>
          <p:cNvPr id="5122" name="Picture 2" descr="C:\Documents and Settings\Администратор\Рабочий стол\картинки для презентации\160ad9bfaca98151b8e1ad2c841f668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052736"/>
            <a:ext cx="3240360" cy="3858521"/>
          </a:xfrm>
          <a:prstGeom prst="rect">
            <a:avLst/>
          </a:prstGeom>
          <a:noFill/>
        </p:spPr>
      </p:pic>
      <p:pic>
        <p:nvPicPr>
          <p:cNvPr id="4" name="Рисунок 3" descr="C:\Documents and Settings\Администратор\Рабочий стол\картинки для презентации\2057e52142d9b0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1484784"/>
            <a:ext cx="2664296" cy="3497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Блок-схема: узел 4"/>
          <p:cNvSpPr/>
          <p:nvPr/>
        </p:nvSpPr>
        <p:spPr>
          <a:xfrm>
            <a:off x="1115616" y="4941168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1691680" y="4941168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2411760" y="4941168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7020272" y="4941168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355976" y="4869160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5004048" y="4869160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Администратор\Local Settings\Temporary Internet Files\Content.Word\mice-189204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420888"/>
            <a:ext cx="252028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Documents and Settings\Администратор\Рабочий стол\картинки для презентации\2057e52142d9b0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60648"/>
            <a:ext cx="4176464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Блок-схема: узел 4"/>
          <p:cNvSpPr/>
          <p:nvPr/>
        </p:nvSpPr>
        <p:spPr>
          <a:xfrm>
            <a:off x="5868144" y="4581128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Месяц 5"/>
          <p:cNvSpPr/>
          <p:nvPr/>
        </p:nvSpPr>
        <p:spPr>
          <a:xfrm rot="5608713">
            <a:off x="6645651" y="2621672"/>
            <a:ext cx="605225" cy="828901"/>
          </a:xfrm>
          <a:prstGeom prst="mo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6732240" y="2420888"/>
            <a:ext cx="432048" cy="38519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Администратор\Local Settings\Temporary Internet Files\Content.Word\mice-189204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132856"/>
            <a:ext cx="2448272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Documents and Settings\Администратор\Рабочий стол\картинки для презентации\160ad9bfaca98151b8e1ad2c841f668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32656"/>
            <a:ext cx="4026494" cy="5904656"/>
          </a:xfrm>
          <a:prstGeom prst="rect">
            <a:avLst/>
          </a:prstGeom>
          <a:noFill/>
        </p:spPr>
      </p:pic>
      <p:sp>
        <p:nvSpPr>
          <p:cNvPr id="4" name="Блок-схема: узел 3"/>
          <p:cNvSpPr/>
          <p:nvPr/>
        </p:nvSpPr>
        <p:spPr>
          <a:xfrm>
            <a:off x="2627784" y="4581128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3131840" y="4581128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3635896" y="4581128"/>
            <a:ext cx="457200" cy="457200"/>
          </a:xfrm>
          <a:prstGeom prst="flowChartConnector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Месяц 6"/>
          <p:cNvSpPr/>
          <p:nvPr/>
        </p:nvSpPr>
        <p:spPr>
          <a:xfrm rot="5226463">
            <a:off x="1689257" y="2318999"/>
            <a:ext cx="524664" cy="926574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1763688" y="2060848"/>
            <a:ext cx="504056" cy="6012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</TotalTime>
  <Words>50</Words>
  <Application>Microsoft Office PowerPoint</Application>
  <PresentationFormat>Экран (4:3)</PresentationFormat>
  <Paragraphs>7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WORK</dc:creator>
  <cp:lastModifiedBy>highland</cp:lastModifiedBy>
  <cp:revision>55</cp:revision>
  <dcterms:created xsi:type="dcterms:W3CDTF">2019-02-27T14:32:00Z</dcterms:created>
  <dcterms:modified xsi:type="dcterms:W3CDTF">2020-01-21T05:06:23Z</dcterms:modified>
</cp:coreProperties>
</file>