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73" r:id="rId4"/>
    <p:sldId id="275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70" r:id="rId13"/>
    <p:sldId id="264" r:id="rId14"/>
    <p:sldId id="263" r:id="rId15"/>
    <p:sldId id="268" r:id="rId16"/>
    <p:sldId id="269" r:id="rId17"/>
    <p:sldId id="267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AE1F-BE02-4DA6-88AB-A32508336E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ighland\Desktop\&#1082;%20&#1085;&#1086;&#1076;%20%20&#1087;&#1086;%20&#1092;&#1080;&#1085;.&#1075;&#1088;&#1072;&#1084;&#1086;&#1090;&#1085;&#1086;&#1089;&#1090;&#1080;\4.%20&#1074;&#1099;&#1093;&#1086;&#1076;%20&#1074;&#1086;&#1083;&#1082;&#1072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76672"/>
            <a:ext cx="7560840" cy="58326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Bookman Old Style" pitchFamily="18" charset="0"/>
              </a:rPr>
              <a:t>Приключения мышат</a:t>
            </a:r>
            <a:endParaRPr lang="ru-RU" sz="54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4482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3203848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Documents and Settings\Администратор\Рабочий стол\картинки для презентации\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6672"/>
            <a:ext cx="5040560" cy="5832648"/>
          </a:xfrm>
          <a:prstGeom prst="rect">
            <a:avLst/>
          </a:prstGeom>
          <a:noFill/>
        </p:spPr>
      </p:pic>
      <p:sp>
        <p:nvSpPr>
          <p:cNvPr id="8" name="Блок-схема: узел 7"/>
          <p:cNvSpPr/>
          <p:nvPr/>
        </p:nvSpPr>
        <p:spPr>
          <a:xfrm>
            <a:off x="2699792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5226463">
            <a:off x="1693200" y="2326357"/>
            <a:ext cx="588978" cy="85141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763688" y="2132856"/>
            <a:ext cx="432048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2088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картинки для презентации\2057e52142d9b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1764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5868144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364088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860032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 rot="5608713">
            <a:off x="6719644" y="2683494"/>
            <a:ext cx="385231" cy="770133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732240" y="2564904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19442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Local Settings\Temporary Internet Files\Content.Word\mice-1892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20162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56992"/>
            <a:ext cx="2633415" cy="26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узел 5"/>
          <p:cNvSpPr/>
          <p:nvPr/>
        </p:nvSpPr>
        <p:spPr>
          <a:xfrm>
            <a:off x="1259632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907704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555776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56176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732240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5226463">
            <a:off x="1960455" y="450383"/>
            <a:ext cx="423508" cy="65248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979712" y="260648"/>
            <a:ext cx="36004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608713">
            <a:off x="6241895" y="423691"/>
            <a:ext cx="410558" cy="702398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8184" y="260648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Рабочий стол\картинки для презентации\s1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60486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картинки для презентации\173608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Администратор\Рабочий стол\картинки для презентации\depositphotos_2941807-stock-photo-pair-of-mo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2151267" cy="2880320"/>
          </a:xfrm>
          <a:prstGeom prst="rect">
            <a:avLst/>
          </a:prstGeom>
          <a:noFill/>
        </p:spPr>
      </p:pic>
      <p:pic>
        <p:nvPicPr>
          <p:cNvPr id="4" name="Рисунок 3" descr="C:\Documents and Settings\Администратор\Local Settings\Temporary Internet Files\Content.Word\mice-1892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1619622" cy="154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5508104" y="31409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347864" y="206084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5226463">
            <a:off x="2244903" y="954439"/>
            <a:ext cx="423508" cy="65248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267744" y="764704"/>
            <a:ext cx="36004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5608713">
            <a:off x="6345064" y="1618584"/>
            <a:ext cx="486320" cy="691847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72200" y="1340768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8574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картинки для презентации\173608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45638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Администратор\Рабочий стол\картинки для презентации\depositphotos_2941807-stock-photo-pair-of-mo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340768"/>
            <a:ext cx="1368152" cy="1831812"/>
          </a:xfrm>
          <a:prstGeom prst="rect">
            <a:avLst/>
          </a:prstGeom>
          <a:noFill/>
        </p:spPr>
      </p:pic>
      <p:pic>
        <p:nvPicPr>
          <p:cNvPr id="4" name="Рисунок 3" descr="C:\Documents and Settings\Администратор\Local Settings\Temporary Internet Files\Content.Word\mice-1892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1224136" cy="10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6516216" y="13407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483768" y="62068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Documents and Settings\Администратор\Рабочий стол\картинки для презентации\4ef6335ca05197f525a67b2d12ab6a4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картинки для презентации\4ef6335ca05197f525a67b2d12ab6a4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56992"/>
            <a:ext cx="31683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картинки для презентации\Produkty-dlya-menyu-diety-Protasov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216024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Local Settings\Temporary Internet Files\Content.Word\Cat_458854_(59)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77072"/>
            <a:ext cx="2160240" cy="12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Месяц 10"/>
          <p:cNvSpPr/>
          <p:nvPr/>
        </p:nvSpPr>
        <p:spPr>
          <a:xfrm rot="5226463">
            <a:off x="1737249" y="525951"/>
            <a:ext cx="355404" cy="57335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619672" y="404664"/>
            <a:ext cx="360040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608713">
            <a:off x="7246735" y="419095"/>
            <a:ext cx="350467" cy="495008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236296" y="188640"/>
            <a:ext cx="360040" cy="31318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2633415" cy="26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узел 7"/>
          <p:cNvSpPr/>
          <p:nvPr/>
        </p:nvSpPr>
        <p:spPr>
          <a:xfrm>
            <a:off x="1907704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Documents and Settings\Администратор\Рабочий стол\картинки для презентации\173608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345638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Администратор\Рабочий стол\картинки для презентации\depositphotos_2941807-stock-photo-pair-of-mous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556792"/>
            <a:ext cx="1368152" cy="1831812"/>
          </a:xfrm>
          <a:prstGeom prst="rect">
            <a:avLst/>
          </a:prstGeom>
          <a:noFill/>
        </p:spPr>
      </p:pic>
      <p:pic>
        <p:nvPicPr>
          <p:cNvPr id="10" name="Рисунок 9" descr="C:\Documents and Settings\Администратор\Local Settings\Temporary Internet Files\Content.Word\mice-1892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48680"/>
            <a:ext cx="1224136" cy="10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Месяц 10"/>
          <p:cNvSpPr/>
          <p:nvPr/>
        </p:nvSpPr>
        <p:spPr>
          <a:xfrm rot="5226463">
            <a:off x="2057611" y="635780"/>
            <a:ext cx="283490" cy="56972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907704" y="548680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608713">
            <a:off x="6382639" y="635120"/>
            <a:ext cx="350467" cy="495008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372200" y="476672"/>
            <a:ext cx="288032" cy="2411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20880" cy="5616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1. Экономно распоряжаться деньгами.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2. Потраченные средства уже не вернешь.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3. В первую очередь удовлетворяй жизненно важные потребности.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4. Невозможно иметь все, что хочешь.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5. Бережно относиться к деньгам.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6. Деньги можно накопить или потратить.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картинки для презентации\173608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57606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Администратор\Рабочий стол\картинки для презентации\depositphotos_2941807-stock-photo-pair-of-mo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430" y="2996952"/>
            <a:ext cx="2473957" cy="3312368"/>
          </a:xfrm>
          <a:prstGeom prst="rect">
            <a:avLst/>
          </a:prstGeom>
          <a:noFill/>
        </p:spPr>
      </p:pic>
      <p:pic>
        <p:nvPicPr>
          <p:cNvPr id="4" name="Рисунок 3" descr="C:\Documents and Settings\Администратор\Local Settings\Temporary Internet Files\Content.Word\mice-1892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1907654" cy="16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Месяц 6"/>
          <p:cNvSpPr/>
          <p:nvPr/>
        </p:nvSpPr>
        <p:spPr>
          <a:xfrm rot="5226463">
            <a:off x="2917929" y="1000683"/>
            <a:ext cx="423508" cy="65248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949663" y="733872"/>
            <a:ext cx="36004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6434398">
            <a:off x="6218771" y="1516992"/>
            <a:ext cx="486320" cy="691847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50384" y="1202086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1369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Месяц 4"/>
          <p:cNvSpPr/>
          <p:nvPr/>
        </p:nvSpPr>
        <p:spPr>
          <a:xfrm rot="5608713">
            <a:off x="5697323" y="624105"/>
            <a:ext cx="507508" cy="1145295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796136" y="548680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627784" y="1340768"/>
            <a:ext cx="504056" cy="601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5226463">
            <a:off x="2567503" y="1588082"/>
            <a:ext cx="588978" cy="116025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1785918" y="285728"/>
            <a:ext cx="5715040" cy="4000528"/>
          </a:xfrm>
          <a:prstGeom prst="wedgeEllipseCallout">
            <a:avLst>
              <a:gd name="adj1" fmla="val 2557"/>
              <a:gd name="adj2" fmla="val 60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736468"/>
            <a:ext cx="3034596" cy="212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-3743" t="-1872" r="-1065" b="-1993"/>
          <a:stretch>
            <a:fillRect/>
          </a:stretch>
        </p:blipFill>
        <p:spPr bwMode="auto">
          <a:xfrm>
            <a:off x="1857356" y="214290"/>
            <a:ext cx="5572164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www.littlerock.gov/media/4365/tr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8432581" cy="57864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888431" cy="266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wiki.ippk.ru/images/thumb/d/df/%D0%95%D0%BB%D0%BA%D0%B83.png/1600px-%D0%95%D0%BB%D0%BA%D0%B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8956" y="2500306"/>
            <a:ext cx="3055044" cy="2071702"/>
          </a:xfrm>
          <a:prstGeom prst="rect">
            <a:avLst/>
          </a:prstGeom>
          <a:noFill/>
        </p:spPr>
      </p:pic>
      <p:pic>
        <p:nvPicPr>
          <p:cNvPr id="2" name="Picture 2" descr="C:\Users\Admin\Desktop\a4eb0fdc000474ed7df268b43ab38ea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902696"/>
            <a:ext cx="1714512" cy="2098179"/>
          </a:xfrm>
          <a:prstGeom prst="rect">
            <a:avLst/>
          </a:prstGeom>
          <a:noFill/>
        </p:spPr>
      </p:pic>
      <p:pic>
        <p:nvPicPr>
          <p:cNvPr id="1027" name="Picture 3" descr="C:\Users\Admin\Desktop\02f9fd5341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71604" y="4500570"/>
            <a:ext cx="1857388" cy="1857388"/>
          </a:xfrm>
          <a:prstGeom prst="rect">
            <a:avLst/>
          </a:prstGeom>
          <a:noFill/>
        </p:spPr>
      </p:pic>
      <p:pic>
        <p:nvPicPr>
          <p:cNvPr id="8" name="4. выход во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19442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Local Settings\Temporary Internet Files\Content.Word\mice-1892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20162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56992"/>
            <a:ext cx="2633415" cy="26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узел 5"/>
          <p:cNvSpPr/>
          <p:nvPr/>
        </p:nvSpPr>
        <p:spPr>
          <a:xfrm>
            <a:off x="1259632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547664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907704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267744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555776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868144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444208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020272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56176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732240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/>
          <p:cNvSpPr/>
          <p:nvPr/>
        </p:nvSpPr>
        <p:spPr>
          <a:xfrm rot="5090807">
            <a:off x="1955946" y="397183"/>
            <a:ext cx="348346" cy="71563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051720" y="260648"/>
            <a:ext cx="288032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есяц 18"/>
          <p:cNvSpPr/>
          <p:nvPr/>
        </p:nvSpPr>
        <p:spPr>
          <a:xfrm rot="5608713">
            <a:off x="6235961" y="423691"/>
            <a:ext cx="410558" cy="702398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300192" y="260648"/>
            <a:ext cx="360040" cy="31318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Рабочий стол\картинки для презентации\house-48831_128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08312" cy="22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картинки для презентации\Fotolia_30862262_Subscription_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2376264" cy="20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Рабочий стол\картинки для презентации\hello_html_m64e82b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76872"/>
            <a:ext cx="2988869" cy="1945878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ртинки для презентации\depositphotos_21186517-stock-photo-the-funfair-play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60648"/>
            <a:ext cx="3602746" cy="2160240"/>
          </a:xfrm>
          <a:prstGeom prst="rect">
            <a:avLst/>
          </a:prstGeom>
          <a:noFill/>
        </p:spPr>
      </p:pic>
      <p:pic>
        <p:nvPicPr>
          <p:cNvPr id="10" name="Рисунок 9" descr="C:\Documents and Settings\Администратор\Рабочий стол\картинки для презентации\s1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149080"/>
            <a:ext cx="2401381" cy="23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st.depositphotos.com/2885805/4578/v/950/depositphotos_45787429-stock-illustration-toys-box-emble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73015"/>
            <a:ext cx="2808312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Администратор\Рабочий стол\картинки для презентации\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3093224" cy="2211655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\Рабочий стол\картинки для презентации\160ad9bfaca98151b8e1ad2c841f66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240360" cy="3858521"/>
          </a:xfrm>
          <a:prstGeom prst="rect">
            <a:avLst/>
          </a:prstGeom>
          <a:noFill/>
        </p:spPr>
      </p:pic>
      <p:pic>
        <p:nvPicPr>
          <p:cNvPr id="4" name="Рисунок 3" descr="C:\Documents and Settings\Администратор\Рабочий стол\картинки для презентации\2057e52142d9b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664296" cy="34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1115616" y="49411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691680" y="49411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411760" y="49411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020272" y="49411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355976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004048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2088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картинки для презентации\2057e52142d9b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1764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5868144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 rot="5608713">
            <a:off x="6645651" y="2621672"/>
            <a:ext cx="605225" cy="828901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732240" y="2420888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4482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Администратор\Рабочий стол\картинки для презентации\160ad9bfaca98151b8e1ad2c841f66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026494" cy="5904656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2627784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131840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635896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5226463">
            <a:off x="1689257" y="2318999"/>
            <a:ext cx="524664" cy="92657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763688" y="2060848"/>
            <a:ext cx="504056" cy="601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50</Words>
  <Application>Microsoft Office PowerPoint</Application>
  <PresentationFormat>Экран (4:3)</PresentationFormat>
  <Paragraphs>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highland</cp:lastModifiedBy>
  <cp:revision>55</cp:revision>
  <dcterms:created xsi:type="dcterms:W3CDTF">2019-02-27T14:32:00Z</dcterms:created>
  <dcterms:modified xsi:type="dcterms:W3CDTF">2020-01-21T05:06:23Z</dcterms:modified>
</cp:coreProperties>
</file>