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2" r:id="rId4"/>
    <p:sldId id="261" r:id="rId5"/>
    <p:sldId id="263" r:id="rId6"/>
    <p:sldId id="271" r:id="rId7"/>
    <p:sldId id="267" r:id="rId8"/>
    <p:sldId id="270" r:id="rId9"/>
    <p:sldId id="269" r:id="rId10"/>
    <p:sldId id="275" r:id="rId11"/>
    <p:sldId id="272" r:id="rId12"/>
    <p:sldId id="276" r:id="rId13"/>
    <p:sldId id="277" r:id="rId14"/>
    <p:sldId id="278" r:id="rId15"/>
    <p:sldId id="279" r:id="rId16"/>
    <p:sldId id="282" r:id="rId17"/>
    <p:sldId id="281" r:id="rId18"/>
    <p:sldId id="286" r:id="rId19"/>
    <p:sldId id="284" r:id="rId20"/>
    <p:sldId id="273" r:id="rId21"/>
    <p:sldId id="274" r:id="rId2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>
        <c:manualLayout>
          <c:layoutTarget val="inner"/>
          <c:xMode val="edge"/>
          <c:yMode val="edge"/>
          <c:x val="0.15038405125829871"/>
          <c:y val="5.2270669291338584E-2"/>
          <c:w val="0.4086552416242088"/>
          <c:h val="0.73703510498687663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Дети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17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Родители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2019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</c:v>
                </c:pt>
                <c:pt idx="1">
                  <c:v>17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2015 год</c:v>
                </c:pt>
                <c:pt idx="1">
                  <c:v>2019 год</c:v>
                </c:pt>
              </c:strCache>
            </c:strRef>
          </c:cat>
          <c:val>
            <c:numRef>
              <c:f>Лист1!$D$2:$D$3</c:f>
            </c:numRef>
          </c:val>
        </c:ser>
        <c:axId val="132829952"/>
        <c:axId val="132831488"/>
      </c:barChart>
      <c:catAx>
        <c:axId val="132829952"/>
        <c:scaling>
          <c:orientation val="minMax"/>
        </c:scaling>
        <c:axPos val="b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132831488"/>
        <c:crosses val="autoZero"/>
        <c:auto val="1"/>
        <c:lblAlgn val="ctr"/>
        <c:lblOffset val="100"/>
      </c:catAx>
      <c:valAx>
        <c:axId val="132831488"/>
        <c:scaling>
          <c:orientation val="minMax"/>
        </c:scaling>
        <c:axPos val="l"/>
        <c:majorGridlines/>
        <c:numFmt formatCode="General" sourceLinked="1"/>
        <c:tickLblPos val="nextTo"/>
        <c:crossAx val="13282995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chart" Target="../charts/char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Семейный клуб «Любящие родители» спортивно- оздоровительного направления 2018-2019 учебный год.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257800" y="2514600"/>
            <a:ext cx="3733800" cy="3352800"/>
          </a:xfrm>
        </p:spPr>
        <p:txBody>
          <a:bodyPr>
            <a:normAutofit fontScale="92500" lnSpcReduction="10000"/>
          </a:bodyPr>
          <a:lstStyle/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Воспитатель  </a:t>
            </a:r>
          </a:p>
          <a:p>
            <a:pPr algn="r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МДОУ «Суксунский детский сад Улыбка »</a:t>
            </a:r>
          </a:p>
          <a:p>
            <a:pPr algn="r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Бабушкина Татьяна Сергеевна</a:t>
            </a:r>
          </a:p>
          <a:p>
            <a:pPr algn="ctr">
              <a:buNone/>
            </a:pPr>
            <a:endParaRPr lang="ru-RU" sz="15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2019 год.</a:t>
            </a:r>
            <a:r>
              <a:rPr lang="ru-RU" sz="1500" dirty="0" smtClean="0"/>
              <a:t>  </a:t>
            </a:r>
          </a:p>
          <a:p>
            <a:pPr algn="r">
              <a:buNone/>
            </a:pPr>
            <a:endParaRPr lang="ru-RU" sz="1600" dirty="0"/>
          </a:p>
        </p:txBody>
      </p:sp>
      <p:pic>
        <p:nvPicPr>
          <p:cNvPr id="9" name="Содержимое 5" descr="DSCN2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2057400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18" descr="10ю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9400" y="2286000"/>
            <a:ext cx="4978400" cy="373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27" y="6927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Музыкально- спортивный праздник «Масленица» на участке ДОУ (07.0.19)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219200"/>
          </a:xfrm>
        </p:spPr>
        <p:txBody>
          <a:bodyPr>
            <a:normAutofit fontScale="92500" lnSpcReduction="20000"/>
          </a:bodyPr>
          <a:lstStyle/>
          <a:p>
            <a:pPr algn="ctr">
              <a:buNone/>
            </a:pPr>
            <a:r>
              <a:rPr lang="ru-RU" dirty="0" smtClean="0"/>
              <a:t>Приняли участие</a:t>
            </a:r>
          </a:p>
          <a:p>
            <a:pPr algn="ctr">
              <a:buNone/>
            </a:pPr>
            <a:r>
              <a:rPr lang="ru-RU" dirty="0" smtClean="0"/>
              <a:t>19 детей и 12 мам и бабушек</a:t>
            </a:r>
            <a:endParaRPr lang="ru-RU" dirty="0"/>
          </a:p>
        </p:txBody>
      </p:sp>
      <p:pic>
        <p:nvPicPr>
          <p:cNvPr id="6" name="Содержимое 5" descr="DSCN640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04800" y="2819400"/>
            <a:ext cx="4503516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15" descr="DSCN63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9146" y="4191000"/>
            <a:ext cx="396575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3001" y="1676400"/>
            <a:ext cx="4038600" cy="23319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27" y="6927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Автотуризм по родному краю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«Не скучный выходной» (07.04.19)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228600" y="2362199"/>
            <a:ext cx="1676400" cy="19050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Приняли участие</a:t>
            </a:r>
          </a:p>
          <a:p>
            <a:pPr algn="ctr">
              <a:buNone/>
            </a:pPr>
            <a:r>
              <a:rPr lang="ru-RU" sz="2000" dirty="0" smtClean="0"/>
              <a:t>17 детей и </a:t>
            </a:r>
          </a:p>
          <a:p>
            <a:pPr algn="ctr">
              <a:buNone/>
            </a:pPr>
            <a:r>
              <a:rPr lang="ru-RU" sz="2000" dirty="0" smtClean="0"/>
              <a:t>17 родителей</a:t>
            </a:r>
            <a:endParaRPr lang="ru-RU" sz="2000" dirty="0"/>
          </a:p>
        </p:txBody>
      </p:sp>
      <p:pic>
        <p:nvPicPr>
          <p:cNvPr id="19" name="Содержимое 18" descr="10ю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33600" y="1447800"/>
            <a:ext cx="6705600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57600" y="274638"/>
            <a:ext cx="5029200" cy="13255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Сосновый бор (п.Суксун)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4в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685800" y="609600"/>
            <a:ext cx="3248025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4а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95800" y="1828800"/>
            <a:ext cx="4427008" cy="3320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9" descr="4г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8600" y="327660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274638"/>
            <a:ext cx="4724400" cy="8683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Родники в с. Ключи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6а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05350" y="1244600"/>
            <a:ext cx="3981450" cy="530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Содержимое 13" descr="6ва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609600" y="3810000"/>
            <a:ext cx="3733800" cy="2800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Содержимое 14" descr="6г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66800" y="228600"/>
            <a:ext cx="25908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7010400" cy="9445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Часовня в честь святителя Николая Чудотворца (с.Ключи)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6ш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1371600"/>
            <a:ext cx="7162800" cy="5200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445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Форелевое хозяйство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«Царская рыбалка» (с.Ключи)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7б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375400" y="4648200"/>
            <a:ext cx="2540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5" descr="7в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33400" y="1600200"/>
            <a:ext cx="36576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-oDJVoz1Yp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4572000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8" descr="7в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4629150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5" descr="7а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800600" y="1676400"/>
            <a:ext cx="3974353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0" y="274638"/>
            <a:ext cx="5105400" cy="11731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Общение с животными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(с.Ключи)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12" descr="7д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28600" y="3429000"/>
            <a:ext cx="3098800" cy="266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11" descr="7г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81000" y="68580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Содержимое 5" descr="7д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72200" y="1447800"/>
            <a:ext cx="24384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9" descr="7е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9000" y="1447800"/>
            <a:ext cx="2438400" cy="325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12" descr="7е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3600" y="3428999"/>
            <a:ext cx="2895600" cy="3212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2400" y="228600"/>
            <a:ext cx="4724400" cy="83820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Катание в карете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Содержимое 13" descr="7и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90600" y="228600"/>
            <a:ext cx="29718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Содержимое 14" descr="7к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495800" y="1143000"/>
            <a:ext cx="38862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Содержимое 8" descr="7л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0" y="4267200"/>
            <a:ext cx="335280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Содержимое 6" descr="7з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8200" y="4229100"/>
            <a:ext cx="358140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8001000" cy="792162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Иппотерапия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7м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25268" y="1143000"/>
            <a:ext cx="4018132" cy="5493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9" descr="7н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1143000"/>
            <a:ext cx="4114800" cy="5486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077200" cy="12493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Туристический  обед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на  свежем  воздухе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7вб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28600" y="1676400"/>
            <a:ext cx="4325408" cy="3244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10" descr="7вг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00600" y="2133600"/>
            <a:ext cx="4140200" cy="3105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676400"/>
          </a:xfrm>
        </p:spPr>
        <p:txBody>
          <a:bodyPr>
            <a:noAutofit/>
          </a:bodyPr>
          <a:lstStyle/>
          <a:p>
            <a:r>
              <a:rPr lang="ru-RU" sz="2200" b="1" dirty="0" smtClean="0"/>
              <a:t>Цель:</a:t>
            </a:r>
            <a:r>
              <a:rPr lang="ru-RU" sz="2200" dirty="0" smtClean="0"/>
              <a:t> Формировать знания родителей, позволяющие воспитывать у детей сознательное отношение к здоровому образу жизни; повышать роль семьи в физическом воспитании и развитии детей дошкольного возраста.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4958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Задачи: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1. Обеспечить охрану и укрепление физического и психического здоровья детей, их физического развития и эмоционального благополучия;</a:t>
            </a:r>
          </a:p>
          <a:p>
            <a:pPr>
              <a:buNone/>
            </a:pPr>
            <a:r>
              <a:rPr lang="ru-RU" dirty="0" smtClean="0"/>
              <a:t>2. Воспитывать желание у детей вести здоровый образ жизни;</a:t>
            </a:r>
          </a:p>
          <a:p>
            <a:pPr>
              <a:buNone/>
            </a:pPr>
            <a:r>
              <a:rPr lang="ru-RU" dirty="0" smtClean="0"/>
              <a:t>3. Направить родителей на создание в семье условий для реализации потребностей детей в двигательной активности;</a:t>
            </a:r>
          </a:p>
          <a:p>
            <a:pPr>
              <a:buNone/>
            </a:pPr>
            <a:r>
              <a:rPr lang="ru-RU" dirty="0" smtClean="0"/>
              <a:t>4. Способствовать развитию творческой инициативы родителей;</a:t>
            </a:r>
          </a:p>
          <a:p>
            <a:pPr>
              <a:buNone/>
            </a:pPr>
            <a:r>
              <a:rPr lang="ru-RU" dirty="0" smtClean="0"/>
              <a:t>5. Привлекать внимание родителей к проблемам физического образования, воспитания и оздоровления детей. </a:t>
            </a:r>
          </a:p>
          <a:p>
            <a:pPr algn="ctr">
              <a:buNone/>
            </a:pPr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Результат работы семейного клуба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181600" y="4191000"/>
            <a:ext cx="3733800" cy="1447800"/>
          </a:xfrm>
        </p:spPr>
        <p:txBody>
          <a:bodyPr>
            <a:normAutofit/>
          </a:bodyPr>
          <a:lstStyle/>
          <a:p>
            <a:pPr algn="r"/>
            <a:endParaRPr lang="ru-RU" dirty="0" smtClean="0"/>
          </a:p>
          <a:p>
            <a:pPr algn="r">
              <a:buNone/>
            </a:pPr>
            <a:r>
              <a:rPr lang="ru-RU" sz="1800" b="1" dirty="0" smtClean="0"/>
              <a:t>В 2015г  - 5 родителей и 5 детей,</a:t>
            </a:r>
          </a:p>
          <a:p>
            <a:pPr algn="r">
              <a:buNone/>
            </a:pPr>
            <a:r>
              <a:rPr lang="ru-RU" sz="1800" b="1" dirty="0" smtClean="0"/>
              <a:t>В 2019г – 17 родителей и 17 детей.</a:t>
            </a:r>
          </a:p>
          <a:p>
            <a:pPr algn="r">
              <a:buNone/>
            </a:pPr>
            <a:endParaRPr lang="ru-RU" sz="1500" dirty="0" smtClean="0"/>
          </a:p>
          <a:p>
            <a:pPr algn="r"/>
            <a:endParaRPr lang="ru-RU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endParaRPr lang="ru-RU" sz="1600" dirty="0"/>
          </a:p>
        </p:txBody>
      </p:sp>
      <p:pic>
        <p:nvPicPr>
          <p:cNvPr id="9" name="Содержимое 5" descr="DSCN255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19200" y="1295400"/>
            <a:ext cx="2667000" cy="2000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8799354"/>
              </p:ext>
            </p:extLst>
          </p:nvPr>
        </p:nvGraphicFramePr>
        <p:xfrm>
          <a:off x="5410200" y="1219200"/>
          <a:ext cx="2971800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1" name="Содержимое 18" descr="10ю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4400" y="3505200"/>
            <a:ext cx="4191000" cy="314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927" y="-34636"/>
            <a:ext cx="9172727" cy="689263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8413"/>
            <a:ext cx="9296399" cy="6946413"/>
          </a:xfrm>
        </p:spPr>
      </p:pic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Autofit/>
          </a:bodyPr>
          <a:lstStyle/>
          <a:p>
            <a:r>
              <a:rPr lang="ru-RU" sz="1800" b="1" dirty="0" smtClean="0"/>
              <a:t>ПОЛОЖЕНИЕ« О семейном клубе «Любящих родителей» </a:t>
            </a:r>
            <a:br>
              <a:rPr lang="ru-RU" sz="1800" b="1" dirty="0" smtClean="0"/>
            </a:br>
            <a:r>
              <a:rPr lang="ru-RU" sz="1800" b="1" dirty="0" smtClean="0"/>
              <a:t>спортивно - оздоровительного направления». 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04800" y="990600"/>
            <a:ext cx="8686800" cy="5410200"/>
          </a:xfrm>
        </p:spPr>
        <p:txBody>
          <a:bodyPr>
            <a:noAutofit/>
          </a:bodyPr>
          <a:lstStyle/>
          <a:p>
            <a:pPr lvl="0" fontAlgn="base" hangingPunct="0">
              <a:buNone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1. Общие  положения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«Клуб» - это  форма работы с родителями, добровольное  объединение любящих  мам и настоящих  отцов , модель  их психолого-педагогического просвещения.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«Клуб» организуется  как  форма  сотрудничества инструктора по физической культуре и родителей группы «Ягодка»  для  укрепления и оздоровления всей семьи, так как совместные походы и прогулки приобщают детей и родителей к здоровому образу жизни и совместному семейному отдыху.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«Клуб» создается в рамках работы с родителями  и строит  свою  работу на  основе  данного  положения  и  плана мероприятий.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Цель и задачи  «Клуба»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Целью «Клуба» трансляция педагогического опыта по </a:t>
            </a: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физкультурно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оздоровительной работе и применение на практике.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lvl="0" fontAlgn="base" hangingPunc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Определить содержание  работы клуба.</a:t>
            </a:r>
          </a:p>
          <a:p>
            <a:pPr lvl="0" fontAlgn="base" hangingPunc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Разработать  план мероприятий  «Клуба»</a:t>
            </a:r>
          </a:p>
          <a:p>
            <a:pPr lvl="0" fontAlgn="base" hangingPunc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Продумать поощрение активных родителей.</a:t>
            </a:r>
          </a:p>
          <a:p>
            <a:pPr lvl="0" fontAlgn="base" hangingPunc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Вовлечь в работу «Клуба» семьи родителей группы «Ягодка»</a:t>
            </a:r>
          </a:p>
          <a:p>
            <a:pPr fontAlgn="base" hangingPunc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3. Содержание деятельности «Клуба»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Содержание  деятельности «Клуба» определяется  задачами образовательной программой ДОУ, уровнем  родительской  культуры, результатами участия родителей в спортивно - оздоровительных мероприятиях 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 планом работы «Клуба» родители знакомятся на 1 заседании клуба.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Основной  формой  работой  «Клуба»  является туристические походы и прогулки.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Возглавляет «Клуб»  инструктор по физической культуре Бабушкина Татьяна Сергеевна.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4. Итоги  работы «Клуба»</a:t>
            </a: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Итоги  работы  заслушиваются на  педагогическом совете, родительских встречах, оформляются на сайте ДОУ .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Критериями  оценки деятельности  «Клуба» являются: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наличие  и  реализация  плана мероприятий «Клуба». </a:t>
            </a:r>
          </a:p>
          <a:p>
            <a:pPr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информация для проведения заседаний «Клуба» (памятки, рекомендации , лучший педагогический опыт, фото- видео материал)</a:t>
            </a:r>
          </a:p>
          <a:p>
            <a:pPr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рост  количества семей посещающих  «Клуб»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447800"/>
          </a:xfrm>
        </p:spPr>
        <p:txBody>
          <a:bodyPr>
            <a:noAutofit/>
          </a:bodyPr>
          <a:lstStyle/>
          <a:p>
            <a:pPr marL="342900" lvl="0" indent="-342900" fontAlgn="base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1" dirty="0" smtClean="0">
                <a:ea typeface="Times New Roman"/>
              </a:rPr>
              <a:t> </a:t>
            </a:r>
            <a:r>
              <a:rPr lang="ru-RU" sz="2400" b="1" u="sng" dirty="0" smtClean="0">
                <a:ea typeface="Times New Roman"/>
              </a:rPr>
              <a:t>1 Заседание Клуба «Познакомимся поближе».</a:t>
            </a:r>
            <a:r>
              <a:rPr lang="ru-RU" sz="1800" dirty="0" smtClean="0">
                <a:ea typeface="Times New Roman"/>
              </a:rPr>
              <a:t/>
            </a:r>
            <a:br>
              <a:rPr lang="ru-RU" sz="1800" dirty="0" smtClean="0">
                <a:ea typeface="Times New Roman"/>
              </a:rPr>
            </a:br>
            <a:r>
              <a:rPr lang="ru-RU" sz="2400" b="1" dirty="0" smtClean="0"/>
              <a:t>Девиз клуба</a:t>
            </a:r>
            <a:r>
              <a:rPr lang="ru-RU" sz="2400" dirty="0" smtClean="0"/>
              <a:t>: </a:t>
            </a:r>
            <a:r>
              <a:rPr lang="ru-RU" sz="2400" i="1" dirty="0" smtClean="0"/>
              <a:t>«Вместе играем, вместе гуляем, учимся вместе и отдыхаем»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72000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b="1" dirty="0" smtClean="0"/>
              <a:t>Ожидаемые результаты :</a:t>
            </a:r>
            <a:endParaRPr lang="ru-RU" dirty="0" smtClean="0"/>
          </a:p>
          <a:p>
            <a:pPr>
              <a:buNone/>
            </a:pPr>
            <a:r>
              <a:rPr lang="ru-RU" u="sng" dirty="0" smtClean="0"/>
              <a:t>Для детей: </a:t>
            </a:r>
            <a:r>
              <a:rPr lang="ru-RU" dirty="0" smtClean="0"/>
              <a:t>Воспитывать интерес к занятиям физическими упражнениями и спортом. Формировать мотивацию к укреплению своего здоровья и здоровому образу жизни. </a:t>
            </a:r>
          </a:p>
          <a:p>
            <a:pPr>
              <a:buNone/>
            </a:pPr>
            <a:r>
              <a:rPr lang="ru-RU" u="sng" dirty="0" smtClean="0"/>
              <a:t>Для педагога:</a:t>
            </a:r>
            <a:r>
              <a:rPr lang="ru-RU" dirty="0" smtClean="0"/>
              <a:t> Организация педагогического поиска через реализацию инновационных программ. Активизировать работу с родителями по вопросам физического воспитания дошкольников. Самореализация.</a:t>
            </a:r>
          </a:p>
          <a:p>
            <a:pPr>
              <a:buNone/>
            </a:pPr>
            <a:r>
              <a:rPr lang="ru-RU" u="sng" dirty="0" smtClean="0"/>
              <a:t> Для родителей:</a:t>
            </a:r>
            <a:r>
              <a:rPr lang="ru-RU" dirty="0" smtClean="0"/>
              <a:t> Проявление интереса к занятиям физкультурой и спортом совместно с детьми.  Формировать устойчивый интерес детей и родителей к физическим упражнениям и    здоровому образу жизни. </a:t>
            </a:r>
          </a:p>
          <a:p>
            <a:pPr>
              <a:buNone/>
            </a:pPr>
            <a:r>
              <a:rPr lang="ru-RU" dirty="0" smtClean="0"/>
              <a:t> </a:t>
            </a:r>
          </a:p>
          <a:p>
            <a:pPr algn="ctr">
              <a:buNone/>
            </a:pPr>
            <a:endParaRPr lang="ru-RU" dirty="0" smtClean="0"/>
          </a:p>
          <a:p>
            <a:pPr algn="r"/>
            <a:endParaRPr lang="ru-RU" dirty="0" smtClean="0"/>
          </a:p>
          <a:p>
            <a:pPr algn="r"/>
            <a:endParaRPr lang="ru-RU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 algn="r">
              <a:buNone/>
            </a:pPr>
            <a:endParaRPr lang="ru-RU" sz="1600" dirty="0" smtClean="0"/>
          </a:p>
          <a:p>
            <a:pPr algn="r">
              <a:buNone/>
            </a:pPr>
            <a:endParaRPr lang="ru-RU" sz="1600" dirty="0"/>
          </a:p>
        </p:txBody>
      </p:sp>
      <p:pic>
        <p:nvPicPr>
          <p:cNvPr id="7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</p:spPr>
        <p:txBody>
          <a:bodyPr>
            <a:noAutofit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800" b="1" dirty="0" smtClean="0"/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Перспективный план работы семейного клуба спортивно - оздоровительного направления «Любящие родители» на 2018-2019 год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Содержимое 10"/>
          <p:cNvGraphicFramePr>
            <a:graphicFrameLocks noGrp="1"/>
          </p:cNvGraphicFramePr>
          <p:nvPr>
            <p:ph sz="half" idx="2"/>
          </p:nvPr>
        </p:nvGraphicFramePr>
        <p:xfrm>
          <a:off x="228600" y="1676400"/>
          <a:ext cx="8382000" cy="46183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2590800"/>
                <a:gridCol w="2057400"/>
                <a:gridCol w="1371600"/>
              </a:tblGrid>
              <a:tr h="3636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Тема 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Участники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Форма</a:t>
                      </a:r>
                      <a:endParaRPr lang="ru-RU" sz="1000"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Сроки</a:t>
                      </a:r>
                      <a:endParaRPr lang="ru-RU" sz="1000" dirty="0">
                        <a:latin typeface="Times New Roman"/>
                        <a:ea typeface="Times New Roman"/>
                      </a:endParaRPr>
                    </a:p>
                  </a:txBody>
                  <a:tcPr marL="28575" marR="28575" marT="28575" marB="28575"/>
                </a:tc>
              </a:tr>
              <a:tr h="72723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Осень на опушке</a:t>
                      </a:r>
                      <a:r>
                        <a:rPr lang="ru-RU" sz="1400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краски разводила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Родители, дети, воспитатель и инструктор по ФК.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Эколого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– оздоровительный поход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Октябрь  </a:t>
                      </a:r>
                    </a:p>
                  </a:txBody>
                  <a:tcPr marL="28575" marR="28575" marT="28575" marB="28575"/>
                </a:tc>
              </a:tr>
              <a:tr h="6666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«Все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на каток!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Родители, дети, воспитатель и инструктор по ФК.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Прогулка выходного дня 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Январь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</a:tr>
              <a:tr h="6181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3.  «Зарница» </a:t>
                      </a:r>
                      <a:endParaRPr lang="ru-RU" sz="14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Папы, дети, воспитатель и инструктор по ФК.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Спортивный праздник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Февраль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2476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4. «Масленица»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Мамы, дети, воспитатель и инструктор по ФК, музыкальный руководитель.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Музыкально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- с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портивный праздник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Март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51337">
                <a:tc>
                  <a:txBody>
                    <a:bodyPr/>
                    <a:lstStyle/>
                    <a:p>
                      <a:pPr marL="342900" lvl="0" indent="-34290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</a:t>
                      </a:r>
                      <a:r>
                        <a:rPr lang="ru-RU" sz="1400" b="1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ru-RU" sz="14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«Не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скучный выходной</a:t>
                      </a:r>
                      <a:r>
                        <a:rPr lang="ru-RU" sz="1400" b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Родители, дети, воспитатель и инструктор по ФК.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228600"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Автотуризм </a:t>
                      </a:r>
                      <a:endParaRPr lang="ru-RU" sz="1400" b="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Апрель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</a:tr>
              <a:tr h="666632"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</a:t>
                      </a:r>
                      <a:r>
                        <a:rPr lang="ru-RU" sz="1400" b="1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r>
                        <a:rPr lang="ru-RU" sz="1400" b="1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«Пруд </a:t>
                      </a:r>
                      <a:r>
                        <a:rPr lang="ru-RU" sz="1400" b="1" i="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Суксунский</a:t>
                      </a:r>
                      <a:r>
                        <a:rPr lang="ru-RU" sz="1400" b="1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Родители, дети, воспитатель и инструктор по ФК.</a:t>
                      </a: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i="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Прогулка - пленер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75" marR="28575" marT="28575" marB="28575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Май</a:t>
                      </a:r>
                    </a:p>
                  </a:txBody>
                  <a:tcPr marL="28575" marR="28575" marT="28575" marB="28575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858962"/>
          </a:xfrm>
        </p:spPr>
        <p:txBody>
          <a:bodyPr>
            <a:normAutofit fontScale="90000"/>
          </a:bodyPr>
          <a:lstStyle/>
          <a:p>
            <a:r>
              <a:rPr lang="ru-RU" sz="4000" b="1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Эколого</a:t>
            </a:r>
            <a:r>
              <a:rPr lang="ru-RU" sz="4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– оздоровительный поход</a:t>
            </a:r>
            <a:br>
              <a:rPr lang="ru-RU" sz="4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4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«</a:t>
            </a:r>
            <a:r>
              <a:rPr lang="ru-RU" sz="40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Осень на опушке</a:t>
            </a:r>
            <a:r>
              <a:rPr lang="ru-RU" sz="4000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краски разводила</a:t>
            </a:r>
            <a:r>
              <a:rPr lang="ru-RU" sz="4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» </a:t>
            </a:r>
            <a:r>
              <a:rPr lang="ru-RU" sz="22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(26.10.18) </a:t>
            </a:r>
            <a:r>
              <a:rPr lang="ru-RU" sz="2000" b="1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участвовало 12 детей и 2 родителя  </a:t>
            </a:r>
            <a:r>
              <a:rPr lang="ru-RU" sz="40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4000" dirty="0" smtClean="0">
                <a:latin typeface="Times New Roman" pitchFamily="18" charset="0"/>
                <a:ea typeface="Times New Roman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6" name="Содержимое 5" descr="20181026_10530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838200" y="1752600"/>
            <a:ext cx="36576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8" descr="20181026_1116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10400" y="1371600"/>
            <a:ext cx="188595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28" descr="20181026_11042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4011167"/>
            <a:ext cx="3581400" cy="2787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31" descr="20181026_10463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53000" y="1676400"/>
            <a:ext cx="1491615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7315200" y="4011168"/>
            <a:ext cx="1371600" cy="2114995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Прогулка выходного дня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«Все на каток!» (13.01.19)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DSC_01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48400" y="1447800"/>
            <a:ext cx="2362200" cy="2700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Содержимое 5" descr="DSC_01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4343400"/>
            <a:ext cx="3505200" cy="2335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Содержимое 5" descr="DSC_01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" y="3657600"/>
            <a:ext cx="4117372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Содержимое 6" descr="DSC_0118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265056" y="1600200"/>
            <a:ext cx="2630544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Содержимое 6" descr="DSC_012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52800" y="1600200"/>
            <a:ext cx="2603583" cy="177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Участвовало 13 детей и 15 родителей.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DSC_013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" y="1320927"/>
            <a:ext cx="8153400" cy="5283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Содержимое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Новая папка (4)\s1200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28727" y="0"/>
            <a:ext cx="9172727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Спортивный праздник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«Зарница» на участке ДОУ (21.02.19)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1066800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Приняли участие</a:t>
            </a:r>
          </a:p>
          <a:p>
            <a:pPr algn="ctr">
              <a:buNone/>
            </a:pPr>
            <a:r>
              <a:rPr lang="ru-RU" dirty="0" smtClean="0"/>
              <a:t>21 ребенок и 11 пап</a:t>
            </a:r>
            <a:endParaRPr lang="ru-RU" dirty="0"/>
          </a:p>
        </p:txBody>
      </p:sp>
      <p:pic>
        <p:nvPicPr>
          <p:cNvPr id="16" name="Содержимое 9" descr="DSC_089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410200" y="1524000"/>
            <a:ext cx="3048000" cy="2033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Содержимое 10" descr="DSC_08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048000"/>
            <a:ext cx="4626597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Содержимое 9" descr="DSC_089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3733800"/>
            <a:ext cx="3865131" cy="257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543</Words>
  <Application>Microsoft Office PowerPoint</Application>
  <PresentationFormat>Экран (4:3)</PresentationFormat>
  <Paragraphs>109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Office Theme</vt:lpstr>
      <vt:lpstr>Семейный клуб «Любящие родители» спортивно- оздоровительного направления 2018-2019 учебный год.</vt:lpstr>
      <vt:lpstr>Цель: Формировать знания родителей, позволяющие воспитывать у детей сознательное отношение к здоровому образу жизни; повышать роль семьи в физическом воспитании и развитии детей дошкольного возраста.   </vt:lpstr>
      <vt:lpstr>ПОЛОЖЕНИЕ« О семейном клубе «Любящих родителей»  спортивно - оздоровительного направления». </vt:lpstr>
      <vt:lpstr>   1 Заседание Клуба «Познакомимся поближе». Девиз клуба: «Вместе играем, вместе гуляем, учимся вместе и отдыхаем».   </vt:lpstr>
      <vt:lpstr>   Перспективный план работы семейного клуба спортивно - оздоровительного направления «Любящие родители» на 2018-2019 год     </vt:lpstr>
      <vt:lpstr>Эколого – оздоровительный поход «Осень на опушке краски разводила» (26.10.18) участвовало 12 детей и 2 родителя   </vt:lpstr>
      <vt:lpstr>Прогулка выходного дня  «Все на каток!» (13.01.19)</vt:lpstr>
      <vt:lpstr>Участвовало 13 детей и 15 родителей.</vt:lpstr>
      <vt:lpstr>Спортивный праздник  «Зарница» на участке ДОУ (21.02.19)</vt:lpstr>
      <vt:lpstr>Музыкально- спортивный праздник «Масленица» на участке ДОУ (07.0.19)</vt:lpstr>
      <vt:lpstr>Автотуризм по родному краю «Не скучный выходной» (07.04.19)</vt:lpstr>
      <vt:lpstr>Сосновый бор (п.Суксун)</vt:lpstr>
      <vt:lpstr>Родники в с. Ключи</vt:lpstr>
      <vt:lpstr>Часовня в честь святителя Николая Чудотворца (с.Ключи)</vt:lpstr>
      <vt:lpstr>Форелевое хозяйство  «Царская рыбалка» (с.Ключи)</vt:lpstr>
      <vt:lpstr>Общение с животными  (с.Ключи)</vt:lpstr>
      <vt:lpstr>Катание в карете</vt:lpstr>
      <vt:lpstr>Иппотерапия</vt:lpstr>
      <vt:lpstr>Туристический  обед  на  свежем  воздухе</vt:lpstr>
      <vt:lpstr>Результат работы семейного клуба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Admin</cp:lastModifiedBy>
  <cp:revision>54</cp:revision>
  <dcterms:modified xsi:type="dcterms:W3CDTF">2022-02-20T06:11:46Z</dcterms:modified>
</cp:coreProperties>
</file>