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1" r:id="rId5"/>
    <p:sldId id="263" r:id="rId6"/>
    <p:sldId id="265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p=1&amp;text=%D0%B4%D0%B8%D0%BC%20%D0%B4%D0%B8%D0%BC%D1%8B%D1%87%20%D0%BE%20%D0%BF%D0%BE%D0%B6%D0%B0%D1%80%D0%B5&amp;img_url=http://bonjournal.kz/wp-content/uploads/2016/08/459082.jpg&amp;pos=36&amp;rpt=simage&amp;lr=50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– презентация для дошкольников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«Мудрые советы»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857884" y="5143512"/>
            <a:ext cx="3000396" cy="14287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МДОУ «Детский сад Улыбка», </a:t>
            </a:r>
          </a:p>
          <a:p>
            <a:pPr marL="0" indent="0" algn="ctr"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П. Суксун</a:t>
            </a:r>
          </a:p>
          <a:p>
            <a:pPr marL="0" indent="0" algn="ctr"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Учитель – логопед</a:t>
            </a:r>
          </a:p>
          <a:p>
            <a:pPr marL="0" indent="0" algn="ctr">
              <a:buNone/>
            </a:pPr>
            <a:r>
              <a:rPr lang="ru-RU" sz="1700" b="1" dirty="0" err="1" smtClean="0">
                <a:solidFill>
                  <a:srgbClr val="002060"/>
                </a:solidFill>
              </a:rPr>
              <a:t>Утемова</a:t>
            </a:r>
            <a:r>
              <a:rPr lang="ru-RU" sz="1700" b="1" dirty="0" smtClean="0">
                <a:solidFill>
                  <a:srgbClr val="002060"/>
                </a:solidFill>
              </a:rPr>
              <a:t> Тамара Николаевна</a:t>
            </a:r>
          </a:p>
          <a:p>
            <a:pPr marL="0" indent="0" algn="ctr"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2017 год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3"/>
          <a:stretch>
            <a:fillRect/>
          </a:stretch>
        </p:blipFill>
        <p:spPr bwMode="auto">
          <a:xfrm>
            <a:off x="1857356" y="2143116"/>
            <a:ext cx="5429288" cy="287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07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571481"/>
            <a:ext cx="8429684" cy="15001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дошкольников осознанного выполнения правил пожарной безопасности.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2500306"/>
            <a:ext cx="8001056" cy="378621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знаний о правилах пожарной безопасности в быту;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Автоматизация звука /Р/ во фразовой речи дошкольников.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690864" cy="593752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400" dirty="0"/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Разговор вели две спички.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Две сестрички – невелички.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Спичка спичке говорила: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«Ты с ребятами дружила?»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Отвечала ей сестричка: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«Я с ребятками знакома,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я бываю в каждом доме,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</a:rPr>
              <a:t>л</a:t>
            </a:r>
            <a:r>
              <a:rPr lang="ru-RU" sz="2400" b="1" dirty="0" smtClean="0">
                <a:solidFill>
                  <a:srgbClr val="002060"/>
                </a:solidFill>
              </a:rPr>
              <a:t>ишь со взрослыми дружу.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Детям предложу  -  игру!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На картинки посмотри 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всё запомни,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повтори!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25" y="1772816"/>
            <a:ext cx="4286191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84368" y="5589240"/>
            <a:ext cx="802432" cy="536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2600" b="1" dirty="0" smtClean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Ра </a:t>
            </a:r>
            <a:r>
              <a:rPr lang="ru-RU" sz="2600" b="1" dirty="0">
                <a:solidFill>
                  <a:srgbClr val="002060"/>
                </a:solidFill>
              </a:rPr>
              <a:t>– </a:t>
            </a:r>
            <a:r>
              <a:rPr lang="ru-RU" sz="2600" b="1" dirty="0" err="1">
                <a:solidFill>
                  <a:srgbClr val="002060"/>
                </a:solidFill>
              </a:rPr>
              <a:t>ра</a:t>
            </a:r>
            <a:r>
              <a:rPr lang="ru-RU" sz="2600" b="1" dirty="0">
                <a:solidFill>
                  <a:srgbClr val="002060"/>
                </a:solidFill>
              </a:rPr>
              <a:t> – </a:t>
            </a:r>
            <a:r>
              <a:rPr lang="ru-RU" sz="2600" b="1" dirty="0" err="1">
                <a:solidFill>
                  <a:srgbClr val="002060"/>
                </a:solidFill>
              </a:rPr>
              <a:t>ра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-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Начинается игра.</a:t>
            </a:r>
            <a:endParaRPr lang="ru-RU" sz="26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Рим – </a:t>
            </a:r>
            <a:r>
              <a:rPr lang="ru-RU" sz="2600" b="1" dirty="0" err="1" smtClean="0">
                <a:solidFill>
                  <a:srgbClr val="002060"/>
                </a:solidFill>
              </a:rPr>
              <a:t>рим</a:t>
            </a:r>
            <a:r>
              <a:rPr lang="ru-RU" sz="2600" b="1" dirty="0" smtClean="0">
                <a:solidFill>
                  <a:srgbClr val="002060"/>
                </a:solidFill>
              </a:rPr>
              <a:t> – </a:t>
            </a:r>
            <a:r>
              <a:rPr lang="ru-RU" sz="2600" b="1" dirty="0" err="1" smtClean="0">
                <a:solidFill>
                  <a:srgbClr val="002060"/>
                </a:solidFill>
              </a:rPr>
              <a:t>рим</a:t>
            </a:r>
            <a:r>
              <a:rPr lang="ru-RU" sz="2600" b="1" dirty="0" smtClean="0">
                <a:solidFill>
                  <a:srgbClr val="002060"/>
                </a:solidFill>
              </a:rPr>
              <a:t>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2060"/>
                </a:solidFill>
              </a:rPr>
              <a:t>П</a:t>
            </a:r>
            <a:r>
              <a:rPr lang="ru-RU" sz="2600" b="1" dirty="0" smtClean="0">
                <a:solidFill>
                  <a:srgbClr val="002060"/>
                </a:solidFill>
              </a:rPr>
              <a:t>ро пожар поговорим.</a:t>
            </a:r>
          </a:p>
          <a:p>
            <a:pPr marL="0" indent="0">
              <a:spcBef>
                <a:spcPts val="0"/>
              </a:spcBef>
              <a:buNone/>
            </a:pPr>
            <a:endParaRPr lang="ru-RU" sz="26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Ар – ар – ар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Очень страшен  всем пожар!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b="14131"/>
          <a:stretch/>
        </p:blipFill>
        <p:spPr bwMode="auto">
          <a:xfrm>
            <a:off x="3779912" y="1628800"/>
            <a:ext cx="5224810" cy="3425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79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3538736" cy="60486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Расно</a:t>
            </a:r>
            <a:r>
              <a:rPr lang="ru-RU" sz="2400" b="1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</a:rPr>
              <a:t>расно</a:t>
            </a:r>
            <a:r>
              <a:rPr lang="ru-RU" sz="2400" b="1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</a:rPr>
              <a:t>расно</a:t>
            </a:r>
            <a:r>
              <a:rPr lang="ru-RU" sz="2400" b="1" dirty="0" smtClean="0">
                <a:solidFill>
                  <a:srgbClr val="002060"/>
                </a:solidFill>
              </a:rPr>
              <a:t>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Знаем правила прекрасно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Оры</a:t>
            </a:r>
            <a:r>
              <a:rPr lang="ru-RU" sz="2400" b="1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</a:rPr>
              <a:t>оры</a:t>
            </a:r>
            <a:r>
              <a:rPr lang="ru-RU" sz="2400" b="1" dirty="0" smtClean="0">
                <a:solidFill>
                  <a:srgbClr val="002060"/>
                </a:solidFill>
              </a:rPr>
              <a:t> –</a:t>
            </a:r>
            <a:r>
              <a:rPr lang="ru-RU" sz="2400" b="1" dirty="0" err="1" smtClean="0">
                <a:solidFill>
                  <a:srgbClr val="002060"/>
                </a:solidFill>
              </a:rPr>
              <a:t>оры</a:t>
            </a:r>
            <a:r>
              <a:rPr lang="ru-RU" sz="2400" b="1" dirty="0" smtClean="0">
                <a:solidFill>
                  <a:srgbClr val="002060"/>
                </a:solidFill>
              </a:rPr>
              <a:t>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Если дома ты один,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не включай электроприборы!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Ру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ру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</a:rPr>
              <a:t>ры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-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</a:rPr>
              <a:t>Спички в руки не </a:t>
            </a:r>
            <a:r>
              <a:rPr lang="ru-RU" sz="2400" b="1" dirty="0" smtClean="0">
                <a:solidFill>
                  <a:srgbClr val="002060"/>
                </a:solidFill>
              </a:rPr>
              <a:t>бери!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Дра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дры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</a:rPr>
              <a:t>дры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-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</a:rPr>
              <a:t>С безопасностью </a:t>
            </a:r>
            <a:r>
              <a:rPr lang="ru-RU" sz="2400" b="1" dirty="0" smtClean="0">
                <a:solidFill>
                  <a:srgbClr val="002060"/>
                </a:solidFill>
              </a:rPr>
              <a:t>дружи!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96" y="332656"/>
            <a:ext cx="546748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500562" y="620688"/>
            <a:ext cx="3383806" cy="52322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 П А С Н О !!!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876256" y="5301208"/>
            <a:ext cx="1810544" cy="8249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365104"/>
            <a:ext cx="1515233" cy="138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0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3754760" cy="507342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Рув</a:t>
            </a:r>
            <a:r>
              <a:rPr lang="ru-RU" sz="2400" b="1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</a:rPr>
              <a:t>рав</a:t>
            </a:r>
            <a:r>
              <a:rPr lang="ru-RU" sz="2400" b="1" dirty="0" smtClean="0">
                <a:solidFill>
                  <a:srgbClr val="002060"/>
                </a:solidFill>
              </a:rPr>
              <a:t> – ров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</a:rPr>
              <a:t>оедини точки по порядку номеров.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Драк </a:t>
            </a:r>
            <a:r>
              <a:rPr lang="ru-RU" sz="2400" b="1" dirty="0">
                <a:solidFill>
                  <a:srgbClr val="002060"/>
                </a:solidFill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</a:rPr>
              <a:t>друк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</a:rPr>
              <a:t>дрок -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а </a:t>
            </a:r>
            <a:r>
              <a:rPr lang="ru-RU" sz="2400" b="1" dirty="0" err="1" smtClean="0">
                <a:solidFill>
                  <a:srgbClr val="002060"/>
                </a:solidFill>
              </a:rPr>
              <a:t>кртинке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у </a:t>
            </a:r>
            <a:r>
              <a:rPr lang="ru-RU" sz="2400" b="1" dirty="0" err="1">
                <a:solidFill>
                  <a:srgbClr val="002060"/>
                </a:solidFill>
              </a:rPr>
              <a:t>Дракоши</a:t>
            </a:r>
            <a:r>
              <a:rPr lang="ru-RU" sz="2400" b="1" dirty="0">
                <a:solidFill>
                  <a:srgbClr val="002060"/>
                </a:solidFill>
              </a:rPr>
              <a:t> безопасный огонек!</a:t>
            </a:r>
          </a:p>
          <a:p>
            <a:pPr marL="0">
              <a:spcBef>
                <a:spcPts val="0"/>
              </a:spcBef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5620" r="5465"/>
          <a:stretch/>
        </p:blipFill>
        <p:spPr bwMode="auto">
          <a:xfrm>
            <a:off x="4644008" y="1052736"/>
            <a:ext cx="4147860" cy="561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2240" y="2132856"/>
            <a:ext cx="34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792254" y="1586410"/>
            <a:ext cx="39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7" y="1278632"/>
            <a:ext cx="288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7008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0138" y="1278632"/>
            <a:ext cx="426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8170" y="1124744"/>
            <a:ext cx="366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1432521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7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1854696"/>
            <a:ext cx="32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8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1700808"/>
            <a:ext cx="288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1586410"/>
            <a:ext cx="58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1894188"/>
            <a:ext cx="515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11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724130" y="2132856"/>
            <a:ext cx="492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12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67772" y="2201965"/>
            <a:ext cx="435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13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6" y="200858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14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76056" y="2663630"/>
            <a:ext cx="659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15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44485" y="2509742"/>
            <a:ext cx="42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16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3212976"/>
            <a:ext cx="552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17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36096" y="4014936"/>
            <a:ext cx="567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18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076056" y="4322714"/>
            <a:ext cx="511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19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220072" y="4630492"/>
            <a:ext cx="552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220072" y="5092158"/>
            <a:ext cx="49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21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19629" y="5092158"/>
            <a:ext cx="392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22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9629" y="5399936"/>
            <a:ext cx="392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23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331768" y="5399934"/>
            <a:ext cx="458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24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968044" y="5707714"/>
            <a:ext cx="399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25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496550" y="6015491"/>
            <a:ext cx="41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26</a:t>
            </a:r>
            <a:endParaRPr lang="ru-RU" sz="1400" dirty="0"/>
          </a:p>
        </p:txBody>
      </p:sp>
      <p:sp>
        <p:nvSpPr>
          <p:cNvPr id="8192" name="TextBox 8191"/>
          <p:cNvSpPr txBox="1"/>
          <p:nvPr/>
        </p:nvSpPr>
        <p:spPr>
          <a:xfrm>
            <a:off x="6003163" y="5707714"/>
            <a:ext cx="535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27</a:t>
            </a:r>
            <a:endParaRPr lang="ru-RU" sz="1400" dirty="0"/>
          </a:p>
        </p:txBody>
      </p:sp>
      <p:sp>
        <p:nvSpPr>
          <p:cNvPr id="8193" name="TextBox 8192"/>
          <p:cNvSpPr txBox="1"/>
          <p:nvPr/>
        </p:nvSpPr>
        <p:spPr>
          <a:xfrm>
            <a:off x="6270741" y="5553824"/>
            <a:ext cx="54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28</a:t>
            </a:r>
            <a:endParaRPr lang="ru-RU" sz="1400" dirty="0"/>
          </a:p>
        </p:txBody>
      </p:sp>
      <p:sp>
        <p:nvSpPr>
          <p:cNvPr id="8195" name="TextBox 8194"/>
          <p:cNvSpPr txBox="1"/>
          <p:nvPr/>
        </p:nvSpPr>
        <p:spPr>
          <a:xfrm>
            <a:off x="6216189" y="6015491"/>
            <a:ext cx="42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29</a:t>
            </a:r>
            <a:endParaRPr lang="ru-RU" sz="1400" dirty="0"/>
          </a:p>
        </p:txBody>
      </p:sp>
      <p:sp>
        <p:nvSpPr>
          <p:cNvPr id="8196" name="TextBox 8195"/>
          <p:cNvSpPr txBox="1"/>
          <p:nvPr/>
        </p:nvSpPr>
        <p:spPr>
          <a:xfrm>
            <a:off x="6588223" y="6169380"/>
            <a:ext cx="41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30</a:t>
            </a:r>
            <a:endParaRPr lang="ru-RU" sz="1400" dirty="0"/>
          </a:p>
        </p:txBody>
      </p:sp>
      <p:sp>
        <p:nvSpPr>
          <p:cNvPr id="8197" name="TextBox 8196"/>
          <p:cNvSpPr txBox="1"/>
          <p:nvPr/>
        </p:nvSpPr>
        <p:spPr>
          <a:xfrm>
            <a:off x="6906262" y="6323268"/>
            <a:ext cx="42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31</a:t>
            </a:r>
            <a:endParaRPr lang="ru-RU" sz="1400" dirty="0"/>
          </a:p>
        </p:txBody>
      </p:sp>
      <p:sp>
        <p:nvSpPr>
          <p:cNvPr id="8198" name="TextBox 8197"/>
          <p:cNvSpPr txBox="1"/>
          <p:nvPr/>
        </p:nvSpPr>
        <p:spPr>
          <a:xfrm>
            <a:off x="7080286" y="6015491"/>
            <a:ext cx="504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32</a:t>
            </a:r>
            <a:endParaRPr lang="ru-RU" sz="1400" dirty="0"/>
          </a:p>
        </p:txBody>
      </p:sp>
      <p:sp>
        <p:nvSpPr>
          <p:cNvPr id="8199" name="TextBox 8198"/>
          <p:cNvSpPr txBox="1"/>
          <p:nvPr/>
        </p:nvSpPr>
        <p:spPr>
          <a:xfrm>
            <a:off x="7332589" y="6015491"/>
            <a:ext cx="436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33</a:t>
            </a:r>
            <a:endParaRPr lang="ru-RU" sz="1400" dirty="0"/>
          </a:p>
        </p:txBody>
      </p:sp>
      <p:sp>
        <p:nvSpPr>
          <p:cNvPr id="8200" name="TextBox 8199"/>
          <p:cNvSpPr txBox="1"/>
          <p:nvPr/>
        </p:nvSpPr>
        <p:spPr>
          <a:xfrm>
            <a:off x="7332590" y="5553824"/>
            <a:ext cx="623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34</a:t>
            </a:r>
            <a:endParaRPr lang="ru-RU" sz="1400" dirty="0"/>
          </a:p>
        </p:txBody>
      </p:sp>
      <p:sp>
        <p:nvSpPr>
          <p:cNvPr id="8201" name="TextBox 8200"/>
          <p:cNvSpPr txBox="1"/>
          <p:nvPr/>
        </p:nvSpPr>
        <p:spPr>
          <a:xfrm>
            <a:off x="7119425" y="5399936"/>
            <a:ext cx="43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35</a:t>
            </a:r>
            <a:endParaRPr lang="ru-RU" sz="1400" dirty="0"/>
          </a:p>
        </p:txBody>
      </p:sp>
      <p:sp>
        <p:nvSpPr>
          <p:cNvPr id="8202" name="TextBox 8201"/>
          <p:cNvSpPr txBox="1"/>
          <p:nvPr/>
        </p:nvSpPr>
        <p:spPr>
          <a:xfrm>
            <a:off x="7452320" y="509215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36</a:t>
            </a:r>
            <a:endParaRPr lang="ru-RU" sz="1400" dirty="0"/>
          </a:p>
        </p:txBody>
      </p:sp>
      <p:sp>
        <p:nvSpPr>
          <p:cNvPr id="8203" name="TextBox 8202"/>
          <p:cNvSpPr txBox="1"/>
          <p:nvPr/>
        </p:nvSpPr>
        <p:spPr>
          <a:xfrm>
            <a:off x="8172400" y="416882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37</a:t>
            </a:r>
            <a:endParaRPr lang="ru-RU" sz="1400" dirty="0"/>
          </a:p>
        </p:txBody>
      </p:sp>
      <p:sp>
        <p:nvSpPr>
          <p:cNvPr id="8204" name="TextBox 8203"/>
          <p:cNvSpPr txBox="1"/>
          <p:nvPr/>
        </p:nvSpPr>
        <p:spPr>
          <a:xfrm>
            <a:off x="8172400" y="2817519"/>
            <a:ext cx="58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38</a:t>
            </a:r>
            <a:endParaRPr lang="ru-RU" sz="1400" dirty="0"/>
          </a:p>
        </p:txBody>
      </p:sp>
      <p:sp>
        <p:nvSpPr>
          <p:cNvPr id="8205" name="TextBox 8204"/>
          <p:cNvSpPr txBox="1"/>
          <p:nvPr/>
        </p:nvSpPr>
        <p:spPr>
          <a:xfrm>
            <a:off x="8464116" y="2509742"/>
            <a:ext cx="507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39</a:t>
            </a:r>
            <a:endParaRPr lang="ru-RU" sz="1400" dirty="0"/>
          </a:p>
        </p:txBody>
      </p:sp>
      <p:sp>
        <p:nvSpPr>
          <p:cNvPr id="8206" name="TextBox 8205"/>
          <p:cNvSpPr txBox="1"/>
          <p:nvPr/>
        </p:nvSpPr>
        <p:spPr>
          <a:xfrm>
            <a:off x="7768597" y="2817519"/>
            <a:ext cx="55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40</a:t>
            </a:r>
            <a:endParaRPr lang="ru-RU" sz="1400" dirty="0"/>
          </a:p>
        </p:txBody>
      </p:sp>
      <p:sp>
        <p:nvSpPr>
          <p:cNvPr id="8207" name="TextBox 8206"/>
          <p:cNvSpPr txBox="1"/>
          <p:nvPr/>
        </p:nvSpPr>
        <p:spPr>
          <a:xfrm>
            <a:off x="7182301" y="3717032"/>
            <a:ext cx="637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41</a:t>
            </a:r>
            <a:endParaRPr lang="ru-RU" sz="1400" dirty="0"/>
          </a:p>
        </p:txBody>
      </p:sp>
      <p:sp>
        <p:nvSpPr>
          <p:cNvPr id="8208" name="TextBox 8207"/>
          <p:cNvSpPr txBox="1"/>
          <p:nvPr/>
        </p:nvSpPr>
        <p:spPr>
          <a:xfrm>
            <a:off x="6541179" y="3870920"/>
            <a:ext cx="64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42</a:t>
            </a:r>
            <a:endParaRPr lang="ru-RU" sz="1400" dirty="0"/>
          </a:p>
        </p:txBody>
      </p:sp>
      <p:sp>
        <p:nvSpPr>
          <p:cNvPr id="8209" name="TextBox 8208"/>
          <p:cNvSpPr txBox="1"/>
          <p:nvPr/>
        </p:nvSpPr>
        <p:spPr>
          <a:xfrm>
            <a:off x="5908859" y="3520754"/>
            <a:ext cx="53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43</a:t>
            </a:r>
            <a:endParaRPr lang="ru-RU" sz="1400" dirty="0"/>
          </a:p>
        </p:txBody>
      </p:sp>
      <p:sp>
        <p:nvSpPr>
          <p:cNvPr id="8210" name="TextBox 8209"/>
          <p:cNvSpPr txBox="1"/>
          <p:nvPr/>
        </p:nvSpPr>
        <p:spPr>
          <a:xfrm>
            <a:off x="5908859" y="2971408"/>
            <a:ext cx="458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44</a:t>
            </a:r>
            <a:endParaRPr lang="ru-RU" sz="1400" dirty="0"/>
          </a:p>
        </p:txBody>
      </p:sp>
      <p:sp>
        <p:nvSpPr>
          <p:cNvPr id="8211" name="TextBox 8210"/>
          <p:cNvSpPr txBox="1"/>
          <p:nvPr/>
        </p:nvSpPr>
        <p:spPr>
          <a:xfrm>
            <a:off x="6170912" y="3279186"/>
            <a:ext cx="56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45</a:t>
            </a:r>
            <a:endParaRPr lang="ru-RU" sz="1400" dirty="0"/>
          </a:p>
        </p:txBody>
      </p:sp>
      <p:sp>
        <p:nvSpPr>
          <p:cNvPr id="8212" name="TextBox 8211"/>
          <p:cNvSpPr txBox="1"/>
          <p:nvPr/>
        </p:nvSpPr>
        <p:spPr>
          <a:xfrm>
            <a:off x="6638150" y="3212976"/>
            <a:ext cx="367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46</a:t>
            </a:r>
            <a:endParaRPr lang="ru-RU" sz="1400" dirty="0"/>
          </a:p>
        </p:txBody>
      </p:sp>
      <p:sp>
        <p:nvSpPr>
          <p:cNvPr id="8213" name="TextBox 8212"/>
          <p:cNvSpPr txBox="1"/>
          <p:nvPr/>
        </p:nvSpPr>
        <p:spPr>
          <a:xfrm>
            <a:off x="7005557" y="3279186"/>
            <a:ext cx="481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47</a:t>
            </a:r>
            <a:endParaRPr lang="ru-RU" sz="1400" dirty="0"/>
          </a:p>
        </p:txBody>
      </p:sp>
      <p:sp>
        <p:nvSpPr>
          <p:cNvPr id="8214" name="TextBox 8213"/>
          <p:cNvSpPr txBox="1"/>
          <p:nvPr/>
        </p:nvSpPr>
        <p:spPr>
          <a:xfrm>
            <a:off x="7246195" y="2971407"/>
            <a:ext cx="52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48</a:t>
            </a:r>
            <a:endParaRPr lang="ru-RU" sz="1400" dirty="0"/>
          </a:p>
        </p:txBody>
      </p:sp>
      <p:sp>
        <p:nvSpPr>
          <p:cNvPr id="8215" name="TextBox 8214"/>
          <p:cNvSpPr txBox="1"/>
          <p:nvPr/>
        </p:nvSpPr>
        <p:spPr>
          <a:xfrm>
            <a:off x="7119425" y="2316361"/>
            <a:ext cx="43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49</a:t>
            </a:r>
            <a:endParaRPr lang="ru-RU" sz="1400" dirty="0"/>
          </a:p>
        </p:txBody>
      </p:sp>
      <p:sp>
        <p:nvSpPr>
          <p:cNvPr id="8216" name="TextBox 8215"/>
          <p:cNvSpPr txBox="1"/>
          <p:nvPr/>
        </p:nvSpPr>
        <p:spPr>
          <a:xfrm>
            <a:off x="6588223" y="2440633"/>
            <a:ext cx="492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50</a:t>
            </a:r>
            <a:endParaRPr lang="ru-RU" sz="1400" dirty="0"/>
          </a:p>
        </p:txBody>
      </p:sp>
      <p:sp>
        <p:nvSpPr>
          <p:cNvPr id="55" name="Полилиния 54"/>
          <p:cNvSpPr/>
          <p:nvPr/>
        </p:nvSpPr>
        <p:spPr>
          <a:xfrm>
            <a:off x="6735012" y="1728216"/>
            <a:ext cx="186996" cy="585216"/>
          </a:xfrm>
          <a:custGeom>
            <a:avLst/>
            <a:gdLst>
              <a:gd name="connsiteX0" fmla="*/ 4116 w 186996"/>
              <a:gd name="connsiteY0" fmla="*/ 585216 h 585216"/>
              <a:gd name="connsiteX1" fmla="*/ 68124 w 186996"/>
              <a:gd name="connsiteY1" fmla="*/ 521208 h 585216"/>
              <a:gd name="connsiteX2" fmla="*/ 150420 w 186996"/>
              <a:gd name="connsiteY2" fmla="*/ 420624 h 585216"/>
              <a:gd name="connsiteX3" fmla="*/ 168708 w 186996"/>
              <a:gd name="connsiteY3" fmla="*/ 329184 h 585216"/>
              <a:gd name="connsiteX4" fmla="*/ 186996 w 186996"/>
              <a:gd name="connsiteY4" fmla="*/ 210312 h 585216"/>
              <a:gd name="connsiteX5" fmla="*/ 177852 w 186996"/>
              <a:gd name="connsiteY5" fmla="*/ 73152 h 585216"/>
              <a:gd name="connsiteX6" fmla="*/ 150420 w 186996"/>
              <a:gd name="connsiteY6" fmla="*/ 27432 h 585216"/>
              <a:gd name="connsiteX7" fmla="*/ 122988 w 186996"/>
              <a:gd name="connsiteY7" fmla="*/ 0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96" h="585216">
                <a:moveTo>
                  <a:pt x="4116" y="585216"/>
                </a:moveTo>
                <a:cubicBezTo>
                  <a:pt x="22509" y="530038"/>
                  <a:pt x="0" y="578852"/>
                  <a:pt x="68124" y="521208"/>
                </a:cubicBezTo>
                <a:cubicBezTo>
                  <a:pt x="131951" y="467200"/>
                  <a:pt x="123074" y="475316"/>
                  <a:pt x="150420" y="420624"/>
                </a:cubicBezTo>
                <a:cubicBezTo>
                  <a:pt x="156516" y="390144"/>
                  <a:pt x="164853" y="360028"/>
                  <a:pt x="168708" y="329184"/>
                </a:cubicBezTo>
                <a:cubicBezTo>
                  <a:pt x="179780" y="240610"/>
                  <a:pt x="173033" y="280129"/>
                  <a:pt x="186996" y="210312"/>
                </a:cubicBezTo>
                <a:cubicBezTo>
                  <a:pt x="183948" y="164592"/>
                  <a:pt x="186838" y="118084"/>
                  <a:pt x="177852" y="73152"/>
                </a:cubicBezTo>
                <a:cubicBezTo>
                  <a:pt x="174366" y="55724"/>
                  <a:pt x="161084" y="41650"/>
                  <a:pt x="150420" y="27432"/>
                </a:cubicBezTo>
                <a:cubicBezTo>
                  <a:pt x="142661" y="17087"/>
                  <a:pt x="122988" y="0"/>
                  <a:pt x="122988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6473952" y="1479965"/>
            <a:ext cx="374904" cy="248251"/>
          </a:xfrm>
          <a:custGeom>
            <a:avLst/>
            <a:gdLst>
              <a:gd name="connsiteX0" fmla="*/ 374904 w 374904"/>
              <a:gd name="connsiteY0" fmla="*/ 248251 h 248251"/>
              <a:gd name="connsiteX1" fmla="*/ 338328 w 374904"/>
              <a:gd name="connsiteY1" fmla="*/ 229963 h 248251"/>
              <a:gd name="connsiteX2" fmla="*/ 237744 w 374904"/>
              <a:gd name="connsiteY2" fmla="*/ 156811 h 248251"/>
              <a:gd name="connsiteX3" fmla="*/ 210312 w 374904"/>
              <a:gd name="connsiteY3" fmla="*/ 129379 h 248251"/>
              <a:gd name="connsiteX4" fmla="*/ 118872 w 374904"/>
              <a:gd name="connsiteY4" fmla="*/ 74515 h 248251"/>
              <a:gd name="connsiteX5" fmla="*/ 82296 w 374904"/>
              <a:gd name="connsiteY5" fmla="*/ 56227 h 248251"/>
              <a:gd name="connsiteX6" fmla="*/ 9144 w 374904"/>
              <a:gd name="connsiteY6" fmla="*/ 1363 h 248251"/>
              <a:gd name="connsiteX7" fmla="*/ 0 w 374904"/>
              <a:gd name="connsiteY7" fmla="*/ 1363 h 2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904" h="248251">
                <a:moveTo>
                  <a:pt x="374904" y="248251"/>
                </a:moveTo>
                <a:cubicBezTo>
                  <a:pt x="362712" y="242155"/>
                  <a:pt x="350017" y="236976"/>
                  <a:pt x="338328" y="229963"/>
                </a:cubicBezTo>
                <a:cubicBezTo>
                  <a:pt x="303776" y="209232"/>
                  <a:pt x="268171" y="183435"/>
                  <a:pt x="237744" y="156811"/>
                </a:cubicBezTo>
                <a:cubicBezTo>
                  <a:pt x="228012" y="148296"/>
                  <a:pt x="220944" y="136740"/>
                  <a:pt x="210312" y="129379"/>
                </a:cubicBezTo>
                <a:cubicBezTo>
                  <a:pt x="181087" y="109146"/>
                  <a:pt x="150665" y="90411"/>
                  <a:pt x="118872" y="74515"/>
                </a:cubicBezTo>
                <a:cubicBezTo>
                  <a:pt x="106680" y="68419"/>
                  <a:pt x="93388" y="64150"/>
                  <a:pt x="82296" y="56227"/>
                </a:cubicBezTo>
                <a:cubicBezTo>
                  <a:pt x="8254" y="3340"/>
                  <a:pt x="112740" y="53161"/>
                  <a:pt x="9144" y="1363"/>
                </a:cubicBezTo>
                <a:cubicBezTo>
                  <a:pt x="6418" y="0"/>
                  <a:pt x="3048" y="1363"/>
                  <a:pt x="0" y="1363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5952744" y="1463470"/>
            <a:ext cx="520348" cy="319610"/>
          </a:xfrm>
          <a:custGeom>
            <a:avLst/>
            <a:gdLst>
              <a:gd name="connsiteX0" fmla="*/ 502920 w 520348"/>
              <a:gd name="connsiteY0" fmla="*/ 8714 h 319610"/>
              <a:gd name="connsiteX1" fmla="*/ 411480 w 520348"/>
              <a:gd name="connsiteY1" fmla="*/ 54434 h 319610"/>
              <a:gd name="connsiteX2" fmla="*/ 374904 w 520348"/>
              <a:gd name="connsiteY2" fmla="*/ 63578 h 319610"/>
              <a:gd name="connsiteX3" fmla="*/ 320040 w 520348"/>
              <a:gd name="connsiteY3" fmla="*/ 81866 h 319610"/>
              <a:gd name="connsiteX4" fmla="*/ 256032 w 520348"/>
              <a:gd name="connsiteY4" fmla="*/ 118442 h 319610"/>
              <a:gd name="connsiteX5" fmla="*/ 228600 w 520348"/>
              <a:gd name="connsiteY5" fmla="*/ 127586 h 319610"/>
              <a:gd name="connsiteX6" fmla="*/ 146304 w 520348"/>
              <a:gd name="connsiteY6" fmla="*/ 173306 h 319610"/>
              <a:gd name="connsiteX7" fmla="*/ 73152 w 520348"/>
              <a:gd name="connsiteY7" fmla="*/ 246458 h 319610"/>
              <a:gd name="connsiteX8" fmla="*/ 27432 w 520348"/>
              <a:gd name="connsiteY8" fmla="*/ 292178 h 319610"/>
              <a:gd name="connsiteX9" fmla="*/ 0 w 520348"/>
              <a:gd name="connsiteY9" fmla="*/ 319610 h 3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348" h="319610">
                <a:moveTo>
                  <a:pt x="502920" y="8714"/>
                </a:moveTo>
                <a:cubicBezTo>
                  <a:pt x="420122" y="29414"/>
                  <a:pt x="520348" y="0"/>
                  <a:pt x="411480" y="54434"/>
                </a:cubicBezTo>
                <a:cubicBezTo>
                  <a:pt x="400240" y="60054"/>
                  <a:pt x="386941" y="59967"/>
                  <a:pt x="374904" y="63578"/>
                </a:cubicBezTo>
                <a:cubicBezTo>
                  <a:pt x="356440" y="69117"/>
                  <a:pt x="337543" y="73788"/>
                  <a:pt x="320040" y="81866"/>
                </a:cubicBezTo>
                <a:cubicBezTo>
                  <a:pt x="297728" y="92164"/>
                  <a:pt x="278011" y="107452"/>
                  <a:pt x="256032" y="118442"/>
                </a:cubicBezTo>
                <a:cubicBezTo>
                  <a:pt x="247411" y="122753"/>
                  <a:pt x="237026" y="122905"/>
                  <a:pt x="228600" y="127586"/>
                </a:cubicBezTo>
                <a:cubicBezTo>
                  <a:pt x="134274" y="179989"/>
                  <a:pt x="208376" y="152615"/>
                  <a:pt x="146304" y="173306"/>
                </a:cubicBezTo>
                <a:lnTo>
                  <a:pt x="73152" y="246458"/>
                </a:lnTo>
                <a:lnTo>
                  <a:pt x="27432" y="292178"/>
                </a:lnTo>
                <a:lnTo>
                  <a:pt x="0" y="31961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5897880" y="1600200"/>
            <a:ext cx="45720" cy="192024"/>
          </a:xfrm>
          <a:custGeom>
            <a:avLst/>
            <a:gdLst>
              <a:gd name="connsiteX0" fmla="*/ 45720 w 45720"/>
              <a:gd name="connsiteY0" fmla="*/ 192024 h 192024"/>
              <a:gd name="connsiteX1" fmla="*/ 36576 w 45720"/>
              <a:gd name="connsiteY1" fmla="*/ 54864 h 192024"/>
              <a:gd name="connsiteX2" fmla="*/ 27432 w 45720"/>
              <a:gd name="connsiteY2" fmla="*/ 27432 h 192024"/>
              <a:gd name="connsiteX3" fmla="*/ 0 w 45720"/>
              <a:gd name="connsiteY3" fmla="*/ 0 h 1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" h="192024">
                <a:moveTo>
                  <a:pt x="45720" y="192024"/>
                </a:moveTo>
                <a:cubicBezTo>
                  <a:pt x="42672" y="146304"/>
                  <a:pt x="41636" y="100405"/>
                  <a:pt x="36576" y="54864"/>
                </a:cubicBezTo>
                <a:cubicBezTo>
                  <a:pt x="35512" y="45284"/>
                  <a:pt x="32779" y="35452"/>
                  <a:pt x="27432" y="27432"/>
                </a:cubicBezTo>
                <a:cubicBezTo>
                  <a:pt x="20259" y="16672"/>
                  <a:pt x="0" y="0"/>
                  <a:pt x="0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5846182" y="1399032"/>
            <a:ext cx="244724" cy="195805"/>
          </a:xfrm>
          <a:custGeom>
            <a:avLst/>
            <a:gdLst>
              <a:gd name="connsiteX0" fmla="*/ 42554 w 244724"/>
              <a:gd name="connsiteY0" fmla="*/ 182880 h 195805"/>
              <a:gd name="connsiteX1" fmla="*/ 161426 w 244724"/>
              <a:gd name="connsiteY1" fmla="*/ 155448 h 195805"/>
              <a:gd name="connsiteX2" fmla="*/ 216290 w 244724"/>
              <a:gd name="connsiteY2" fmla="*/ 137160 h 195805"/>
              <a:gd name="connsiteX3" fmla="*/ 225434 w 244724"/>
              <a:gd name="connsiteY3" fmla="*/ 100584 h 195805"/>
              <a:gd name="connsiteX4" fmla="*/ 234578 w 244724"/>
              <a:gd name="connsiteY4" fmla="*/ 73152 h 195805"/>
              <a:gd name="connsiteX5" fmla="*/ 243722 w 244724"/>
              <a:gd name="connsiteY5" fmla="*/ 0 h 19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724" h="195805">
                <a:moveTo>
                  <a:pt x="42554" y="182880"/>
                </a:moveTo>
                <a:cubicBezTo>
                  <a:pt x="118246" y="157649"/>
                  <a:pt x="0" y="195805"/>
                  <a:pt x="161426" y="155448"/>
                </a:cubicBezTo>
                <a:cubicBezTo>
                  <a:pt x="180128" y="150773"/>
                  <a:pt x="216290" y="137160"/>
                  <a:pt x="216290" y="137160"/>
                </a:cubicBezTo>
                <a:cubicBezTo>
                  <a:pt x="219338" y="124968"/>
                  <a:pt x="221982" y="112668"/>
                  <a:pt x="225434" y="100584"/>
                </a:cubicBezTo>
                <a:cubicBezTo>
                  <a:pt x="228082" y="91316"/>
                  <a:pt x="232487" y="82561"/>
                  <a:pt x="234578" y="73152"/>
                </a:cubicBezTo>
                <a:cubicBezTo>
                  <a:pt x="244724" y="27494"/>
                  <a:pt x="243722" y="31824"/>
                  <a:pt x="243722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5650992" y="1385085"/>
            <a:ext cx="457200" cy="260835"/>
          </a:xfrm>
          <a:custGeom>
            <a:avLst/>
            <a:gdLst>
              <a:gd name="connsiteX0" fmla="*/ 0 w 457200"/>
              <a:gd name="connsiteY0" fmla="*/ 260835 h 260835"/>
              <a:gd name="connsiteX1" fmla="*/ 18288 w 457200"/>
              <a:gd name="connsiteY1" fmla="*/ 233403 h 260835"/>
              <a:gd name="connsiteX2" fmla="*/ 45720 w 457200"/>
              <a:gd name="connsiteY2" fmla="*/ 215115 h 260835"/>
              <a:gd name="connsiteX3" fmla="*/ 109728 w 457200"/>
              <a:gd name="connsiteY3" fmla="*/ 187683 h 260835"/>
              <a:gd name="connsiteX4" fmla="*/ 201168 w 457200"/>
              <a:gd name="connsiteY4" fmla="*/ 160251 h 260835"/>
              <a:gd name="connsiteX5" fmla="*/ 228600 w 457200"/>
              <a:gd name="connsiteY5" fmla="*/ 141963 h 260835"/>
              <a:gd name="connsiteX6" fmla="*/ 256032 w 457200"/>
              <a:gd name="connsiteY6" fmla="*/ 105387 h 260835"/>
              <a:gd name="connsiteX7" fmla="*/ 283464 w 457200"/>
              <a:gd name="connsiteY7" fmla="*/ 96243 h 260835"/>
              <a:gd name="connsiteX8" fmla="*/ 338328 w 457200"/>
              <a:gd name="connsiteY8" fmla="*/ 59667 h 260835"/>
              <a:gd name="connsiteX9" fmla="*/ 365760 w 457200"/>
              <a:gd name="connsiteY9" fmla="*/ 50523 h 260835"/>
              <a:gd name="connsiteX10" fmla="*/ 393192 w 457200"/>
              <a:gd name="connsiteY10" fmla="*/ 32235 h 260835"/>
              <a:gd name="connsiteX11" fmla="*/ 420624 w 457200"/>
              <a:gd name="connsiteY11" fmla="*/ 4803 h 260835"/>
              <a:gd name="connsiteX12" fmla="*/ 457200 w 457200"/>
              <a:gd name="connsiteY12" fmla="*/ 4803 h 26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200" h="260835">
                <a:moveTo>
                  <a:pt x="0" y="260835"/>
                </a:moveTo>
                <a:cubicBezTo>
                  <a:pt x="6096" y="251691"/>
                  <a:pt x="10517" y="241174"/>
                  <a:pt x="18288" y="233403"/>
                </a:cubicBezTo>
                <a:cubicBezTo>
                  <a:pt x="26059" y="225632"/>
                  <a:pt x="35890" y="220030"/>
                  <a:pt x="45720" y="215115"/>
                </a:cubicBezTo>
                <a:cubicBezTo>
                  <a:pt x="66482" y="204734"/>
                  <a:pt x="88175" y="196304"/>
                  <a:pt x="109728" y="187683"/>
                </a:cubicBezTo>
                <a:cubicBezTo>
                  <a:pt x="129929" y="179602"/>
                  <a:pt x="193002" y="162584"/>
                  <a:pt x="201168" y="160251"/>
                </a:cubicBezTo>
                <a:cubicBezTo>
                  <a:pt x="210312" y="154155"/>
                  <a:pt x="220829" y="149734"/>
                  <a:pt x="228600" y="141963"/>
                </a:cubicBezTo>
                <a:cubicBezTo>
                  <a:pt x="239376" y="131187"/>
                  <a:pt x="244324" y="115143"/>
                  <a:pt x="256032" y="105387"/>
                </a:cubicBezTo>
                <a:cubicBezTo>
                  <a:pt x="263437" y="99217"/>
                  <a:pt x="275038" y="100924"/>
                  <a:pt x="283464" y="96243"/>
                </a:cubicBezTo>
                <a:cubicBezTo>
                  <a:pt x="302677" y="85569"/>
                  <a:pt x="317476" y="66618"/>
                  <a:pt x="338328" y="59667"/>
                </a:cubicBezTo>
                <a:cubicBezTo>
                  <a:pt x="347472" y="56619"/>
                  <a:pt x="357139" y="54834"/>
                  <a:pt x="365760" y="50523"/>
                </a:cubicBezTo>
                <a:cubicBezTo>
                  <a:pt x="375590" y="45608"/>
                  <a:pt x="384749" y="39270"/>
                  <a:pt x="393192" y="32235"/>
                </a:cubicBezTo>
                <a:cubicBezTo>
                  <a:pt x="403126" y="23956"/>
                  <a:pt x="408738" y="9897"/>
                  <a:pt x="420624" y="4803"/>
                </a:cubicBezTo>
                <a:cubicBezTo>
                  <a:pt x="431830" y="0"/>
                  <a:pt x="445008" y="4803"/>
                  <a:pt x="457200" y="4803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>
            <a:off x="5676247" y="1645920"/>
            <a:ext cx="24668" cy="413542"/>
          </a:xfrm>
          <a:custGeom>
            <a:avLst/>
            <a:gdLst>
              <a:gd name="connsiteX0" fmla="*/ 2177 w 24668"/>
              <a:gd name="connsiteY0" fmla="*/ 411480 h 413542"/>
              <a:gd name="connsiteX1" fmla="*/ 2177 w 24668"/>
              <a:gd name="connsiteY1" fmla="*/ 274320 h 413542"/>
              <a:gd name="connsiteX2" fmla="*/ 2177 w 24668"/>
              <a:gd name="connsiteY2" fmla="*/ 0 h 41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68" h="413542">
                <a:moveTo>
                  <a:pt x="2177" y="411480"/>
                </a:moveTo>
                <a:cubicBezTo>
                  <a:pt x="24668" y="344006"/>
                  <a:pt x="5492" y="413542"/>
                  <a:pt x="2177" y="274320"/>
                </a:cubicBezTo>
                <a:cubicBezTo>
                  <a:pt x="0" y="182906"/>
                  <a:pt x="2177" y="91440"/>
                  <a:pt x="2177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5504688" y="1953924"/>
            <a:ext cx="187466" cy="122918"/>
          </a:xfrm>
          <a:custGeom>
            <a:avLst/>
            <a:gdLst>
              <a:gd name="connsiteX0" fmla="*/ 173736 w 187466"/>
              <a:gd name="connsiteY0" fmla="*/ 112620 h 122918"/>
              <a:gd name="connsiteX1" fmla="*/ 100584 w 187466"/>
              <a:gd name="connsiteY1" fmla="*/ 57756 h 122918"/>
              <a:gd name="connsiteX2" fmla="*/ 73152 w 187466"/>
              <a:gd name="connsiteY2" fmla="*/ 39468 h 122918"/>
              <a:gd name="connsiteX3" fmla="*/ 18288 w 187466"/>
              <a:gd name="connsiteY3" fmla="*/ 30324 h 122918"/>
              <a:gd name="connsiteX4" fmla="*/ 0 w 187466"/>
              <a:gd name="connsiteY4" fmla="*/ 2892 h 1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66" h="122918">
                <a:moveTo>
                  <a:pt x="173736" y="112620"/>
                </a:moveTo>
                <a:cubicBezTo>
                  <a:pt x="111719" y="71275"/>
                  <a:pt x="187466" y="122918"/>
                  <a:pt x="100584" y="57756"/>
                </a:cubicBezTo>
                <a:cubicBezTo>
                  <a:pt x="91792" y="51162"/>
                  <a:pt x="83578" y="42943"/>
                  <a:pt x="73152" y="39468"/>
                </a:cubicBezTo>
                <a:cubicBezTo>
                  <a:pt x="55563" y="33605"/>
                  <a:pt x="36576" y="33372"/>
                  <a:pt x="18288" y="30324"/>
                </a:cubicBezTo>
                <a:cubicBezTo>
                  <a:pt x="8180" y="0"/>
                  <a:pt x="18783" y="2892"/>
                  <a:pt x="0" y="2892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5367528" y="1773936"/>
            <a:ext cx="118872" cy="182880"/>
          </a:xfrm>
          <a:custGeom>
            <a:avLst/>
            <a:gdLst>
              <a:gd name="connsiteX0" fmla="*/ 0 w 118872"/>
              <a:gd name="connsiteY0" fmla="*/ 0 h 182880"/>
              <a:gd name="connsiteX1" fmla="*/ 36576 w 118872"/>
              <a:gd name="connsiteY1" fmla="*/ 91440 h 182880"/>
              <a:gd name="connsiteX2" fmla="*/ 91440 w 118872"/>
              <a:gd name="connsiteY2" fmla="*/ 128016 h 182880"/>
              <a:gd name="connsiteX3" fmla="*/ 118872 w 118872"/>
              <a:gd name="connsiteY3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" h="182880">
                <a:moveTo>
                  <a:pt x="0" y="0"/>
                </a:moveTo>
                <a:cubicBezTo>
                  <a:pt x="3571" y="10713"/>
                  <a:pt x="23121" y="77985"/>
                  <a:pt x="36576" y="91440"/>
                </a:cubicBezTo>
                <a:cubicBezTo>
                  <a:pt x="52118" y="106982"/>
                  <a:pt x="91440" y="128016"/>
                  <a:pt x="91440" y="128016"/>
                </a:cubicBezTo>
                <a:lnTo>
                  <a:pt x="118872" y="18288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5353469" y="1764792"/>
            <a:ext cx="87211" cy="356616"/>
          </a:xfrm>
          <a:custGeom>
            <a:avLst/>
            <a:gdLst>
              <a:gd name="connsiteX0" fmla="*/ 87211 w 87211"/>
              <a:gd name="connsiteY0" fmla="*/ 356616 h 356616"/>
              <a:gd name="connsiteX1" fmla="*/ 59779 w 87211"/>
              <a:gd name="connsiteY1" fmla="*/ 292608 h 356616"/>
              <a:gd name="connsiteX2" fmla="*/ 32347 w 87211"/>
              <a:gd name="connsiteY2" fmla="*/ 265176 h 356616"/>
              <a:gd name="connsiteX3" fmla="*/ 23203 w 87211"/>
              <a:gd name="connsiteY3" fmla="*/ 146304 h 356616"/>
              <a:gd name="connsiteX4" fmla="*/ 4915 w 87211"/>
              <a:gd name="connsiteY4" fmla="*/ 118872 h 356616"/>
              <a:gd name="connsiteX5" fmla="*/ 4915 w 87211"/>
              <a:gd name="connsiteY5" fmla="*/ 0 h 35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11" h="356616">
                <a:moveTo>
                  <a:pt x="87211" y="356616"/>
                </a:moveTo>
                <a:cubicBezTo>
                  <a:pt x="78067" y="335280"/>
                  <a:pt x="71722" y="312513"/>
                  <a:pt x="59779" y="292608"/>
                </a:cubicBezTo>
                <a:cubicBezTo>
                  <a:pt x="53126" y="281519"/>
                  <a:pt x="35483" y="277721"/>
                  <a:pt x="32347" y="265176"/>
                </a:cubicBezTo>
                <a:cubicBezTo>
                  <a:pt x="22708" y="226622"/>
                  <a:pt x="30527" y="185364"/>
                  <a:pt x="23203" y="146304"/>
                </a:cubicBezTo>
                <a:cubicBezTo>
                  <a:pt x="21178" y="135503"/>
                  <a:pt x="6278" y="129777"/>
                  <a:pt x="4915" y="118872"/>
                </a:cubicBezTo>
                <a:cubicBezTo>
                  <a:pt x="0" y="79554"/>
                  <a:pt x="4915" y="39624"/>
                  <a:pt x="4915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5458968" y="2112264"/>
            <a:ext cx="329184" cy="182880"/>
          </a:xfrm>
          <a:custGeom>
            <a:avLst/>
            <a:gdLst>
              <a:gd name="connsiteX0" fmla="*/ 0 w 329184"/>
              <a:gd name="connsiteY0" fmla="*/ 0 h 182880"/>
              <a:gd name="connsiteX1" fmla="*/ 18288 w 329184"/>
              <a:gd name="connsiteY1" fmla="*/ 45720 h 182880"/>
              <a:gd name="connsiteX2" fmla="*/ 45720 w 329184"/>
              <a:gd name="connsiteY2" fmla="*/ 54864 h 182880"/>
              <a:gd name="connsiteX3" fmla="*/ 100584 w 329184"/>
              <a:gd name="connsiteY3" fmla="*/ 64008 h 182880"/>
              <a:gd name="connsiteX4" fmla="*/ 201168 w 329184"/>
              <a:gd name="connsiteY4" fmla="*/ 82296 h 182880"/>
              <a:gd name="connsiteX5" fmla="*/ 256032 w 329184"/>
              <a:gd name="connsiteY5" fmla="*/ 100584 h 182880"/>
              <a:gd name="connsiteX6" fmla="*/ 283464 w 329184"/>
              <a:gd name="connsiteY6" fmla="*/ 109728 h 182880"/>
              <a:gd name="connsiteX7" fmla="*/ 310896 w 329184"/>
              <a:gd name="connsiteY7" fmla="*/ 137160 h 182880"/>
              <a:gd name="connsiteX8" fmla="*/ 320040 w 329184"/>
              <a:gd name="connsiteY8" fmla="*/ 164592 h 182880"/>
              <a:gd name="connsiteX9" fmla="*/ 329184 w 329184"/>
              <a:gd name="connsiteY9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184" h="182880">
                <a:moveTo>
                  <a:pt x="0" y="0"/>
                </a:moveTo>
                <a:cubicBezTo>
                  <a:pt x="6096" y="15240"/>
                  <a:pt x="7780" y="33110"/>
                  <a:pt x="18288" y="45720"/>
                </a:cubicBezTo>
                <a:cubicBezTo>
                  <a:pt x="24458" y="53125"/>
                  <a:pt x="36311" y="52773"/>
                  <a:pt x="45720" y="54864"/>
                </a:cubicBezTo>
                <a:cubicBezTo>
                  <a:pt x="63819" y="58886"/>
                  <a:pt x="82404" y="60372"/>
                  <a:pt x="100584" y="64008"/>
                </a:cubicBezTo>
                <a:cubicBezTo>
                  <a:pt x="208369" y="85565"/>
                  <a:pt x="38456" y="59051"/>
                  <a:pt x="201168" y="82296"/>
                </a:cubicBezTo>
                <a:lnTo>
                  <a:pt x="256032" y="100584"/>
                </a:lnTo>
                <a:lnTo>
                  <a:pt x="283464" y="109728"/>
                </a:lnTo>
                <a:cubicBezTo>
                  <a:pt x="292608" y="118872"/>
                  <a:pt x="303723" y="126400"/>
                  <a:pt x="310896" y="137160"/>
                </a:cubicBezTo>
                <a:cubicBezTo>
                  <a:pt x="316243" y="145180"/>
                  <a:pt x="316460" y="155643"/>
                  <a:pt x="320040" y="164592"/>
                </a:cubicBezTo>
                <a:cubicBezTo>
                  <a:pt x="322571" y="170920"/>
                  <a:pt x="326136" y="176784"/>
                  <a:pt x="329184" y="18288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5458968" y="2313432"/>
            <a:ext cx="347472" cy="137160"/>
          </a:xfrm>
          <a:custGeom>
            <a:avLst/>
            <a:gdLst>
              <a:gd name="connsiteX0" fmla="*/ 0 w 347472"/>
              <a:gd name="connsiteY0" fmla="*/ 137160 h 137160"/>
              <a:gd name="connsiteX1" fmla="*/ 164592 w 347472"/>
              <a:gd name="connsiteY1" fmla="*/ 128016 h 137160"/>
              <a:gd name="connsiteX2" fmla="*/ 201168 w 347472"/>
              <a:gd name="connsiteY2" fmla="*/ 118872 h 137160"/>
              <a:gd name="connsiteX3" fmla="*/ 246888 w 347472"/>
              <a:gd name="connsiteY3" fmla="*/ 91440 h 137160"/>
              <a:gd name="connsiteX4" fmla="*/ 274320 w 347472"/>
              <a:gd name="connsiteY4" fmla="*/ 64008 h 137160"/>
              <a:gd name="connsiteX5" fmla="*/ 320040 w 347472"/>
              <a:gd name="connsiteY5" fmla="*/ 27432 h 137160"/>
              <a:gd name="connsiteX6" fmla="*/ 347472 w 347472"/>
              <a:gd name="connsiteY6" fmla="*/ 9144 h 137160"/>
              <a:gd name="connsiteX7" fmla="*/ 347472 w 347472"/>
              <a:gd name="connsiteY7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472" h="137160">
                <a:moveTo>
                  <a:pt x="0" y="137160"/>
                </a:moveTo>
                <a:cubicBezTo>
                  <a:pt x="54864" y="134112"/>
                  <a:pt x="109869" y="132991"/>
                  <a:pt x="164592" y="128016"/>
                </a:cubicBezTo>
                <a:cubicBezTo>
                  <a:pt x="177108" y="126878"/>
                  <a:pt x="189684" y="123976"/>
                  <a:pt x="201168" y="118872"/>
                </a:cubicBezTo>
                <a:cubicBezTo>
                  <a:pt x="217409" y="111654"/>
                  <a:pt x="232670" y="102104"/>
                  <a:pt x="246888" y="91440"/>
                </a:cubicBezTo>
                <a:cubicBezTo>
                  <a:pt x="257233" y="83681"/>
                  <a:pt x="264588" y="72523"/>
                  <a:pt x="274320" y="64008"/>
                </a:cubicBezTo>
                <a:cubicBezTo>
                  <a:pt x="289008" y="51156"/>
                  <a:pt x="304427" y="39142"/>
                  <a:pt x="320040" y="27432"/>
                </a:cubicBezTo>
                <a:cubicBezTo>
                  <a:pt x="328832" y="20838"/>
                  <a:pt x="339701" y="16915"/>
                  <a:pt x="347472" y="9144"/>
                </a:cubicBezTo>
                <a:lnTo>
                  <a:pt x="347472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5047488" y="2240280"/>
            <a:ext cx="438912" cy="186576"/>
          </a:xfrm>
          <a:custGeom>
            <a:avLst/>
            <a:gdLst>
              <a:gd name="connsiteX0" fmla="*/ 0 w 438912"/>
              <a:gd name="connsiteY0" fmla="*/ 0 h 186576"/>
              <a:gd name="connsiteX1" fmla="*/ 54864 w 438912"/>
              <a:gd name="connsiteY1" fmla="*/ 36576 h 186576"/>
              <a:gd name="connsiteX2" fmla="*/ 137160 w 438912"/>
              <a:gd name="connsiteY2" fmla="*/ 54864 h 186576"/>
              <a:gd name="connsiteX3" fmla="*/ 173736 w 438912"/>
              <a:gd name="connsiteY3" fmla="*/ 64008 h 186576"/>
              <a:gd name="connsiteX4" fmla="*/ 228600 w 438912"/>
              <a:gd name="connsiteY4" fmla="*/ 82296 h 186576"/>
              <a:gd name="connsiteX5" fmla="*/ 338328 w 438912"/>
              <a:gd name="connsiteY5" fmla="*/ 155448 h 186576"/>
              <a:gd name="connsiteX6" fmla="*/ 365760 w 438912"/>
              <a:gd name="connsiteY6" fmla="*/ 164592 h 186576"/>
              <a:gd name="connsiteX7" fmla="*/ 393192 w 438912"/>
              <a:gd name="connsiteY7" fmla="*/ 182880 h 186576"/>
              <a:gd name="connsiteX8" fmla="*/ 438912 w 438912"/>
              <a:gd name="connsiteY8" fmla="*/ 182880 h 1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912" h="186576">
                <a:moveTo>
                  <a:pt x="0" y="0"/>
                </a:moveTo>
                <a:cubicBezTo>
                  <a:pt x="18288" y="12192"/>
                  <a:pt x="35651" y="25902"/>
                  <a:pt x="54864" y="36576"/>
                </a:cubicBezTo>
                <a:cubicBezTo>
                  <a:pt x="74884" y="47698"/>
                  <a:pt x="120878" y="51608"/>
                  <a:pt x="137160" y="54864"/>
                </a:cubicBezTo>
                <a:cubicBezTo>
                  <a:pt x="149483" y="57329"/>
                  <a:pt x="161699" y="60397"/>
                  <a:pt x="173736" y="64008"/>
                </a:cubicBezTo>
                <a:cubicBezTo>
                  <a:pt x="192200" y="69547"/>
                  <a:pt x="228600" y="82296"/>
                  <a:pt x="228600" y="82296"/>
                </a:cubicBezTo>
                <a:cubicBezTo>
                  <a:pt x="280935" y="121548"/>
                  <a:pt x="288676" y="134169"/>
                  <a:pt x="338328" y="155448"/>
                </a:cubicBezTo>
                <a:cubicBezTo>
                  <a:pt x="347187" y="159245"/>
                  <a:pt x="357139" y="160281"/>
                  <a:pt x="365760" y="164592"/>
                </a:cubicBezTo>
                <a:cubicBezTo>
                  <a:pt x="375590" y="169507"/>
                  <a:pt x="382530" y="180215"/>
                  <a:pt x="393192" y="182880"/>
                </a:cubicBezTo>
                <a:cubicBezTo>
                  <a:pt x="407977" y="186576"/>
                  <a:pt x="423672" y="182880"/>
                  <a:pt x="438912" y="18288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5029200" y="2258568"/>
            <a:ext cx="366762" cy="594360"/>
          </a:xfrm>
          <a:custGeom>
            <a:avLst/>
            <a:gdLst>
              <a:gd name="connsiteX0" fmla="*/ 0 w 366762"/>
              <a:gd name="connsiteY0" fmla="*/ 0 h 594360"/>
              <a:gd name="connsiteX1" fmla="*/ 18288 w 366762"/>
              <a:gd name="connsiteY1" fmla="*/ 73152 h 594360"/>
              <a:gd name="connsiteX2" fmla="*/ 36576 w 366762"/>
              <a:gd name="connsiteY2" fmla="*/ 155448 h 594360"/>
              <a:gd name="connsiteX3" fmla="*/ 64008 w 366762"/>
              <a:gd name="connsiteY3" fmla="*/ 265176 h 594360"/>
              <a:gd name="connsiteX4" fmla="*/ 100584 w 366762"/>
              <a:gd name="connsiteY4" fmla="*/ 374904 h 594360"/>
              <a:gd name="connsiteX5" fmla="*/ 146304 w 366762"/>
              <a:gd name="connsiteY5" fmla="*/ 402336 h 594360"/>
              <a:gd name="connsiteX6" fmla="*/ 320040 w 366762"/>
              <a:gd name="connsiteY6" fmla="*/ 457200 h 594360"/>
              <a:gd name="connsiteX7" fmla="*/ 347472 w 366762"/>
              <a:gd name="connsiteY7" fmla="*/ 484632 h 594360"/>
              <a:gd name="connsiteX8" fmla="*/ 356616 w 366762"/>
              <a:gd name="connsiteY8" fmla="*/ 521208 h 594360"/>
              <a:gd name="connsiteX9" fmla="*/ 365760 w 366762"/>
              <a:gd name="connsiteY9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762" h="594360">
                <a:moveTo>
                  <a:pt x="0" y="0"/>
                </a:moveTo>
                <a:cubicBezTo>
                  <a:pt x="6096" y="24384"/>
                  <a:pt x="14156" y="48360"/>
                  <a:pt x="18288" y="73152"/>
                </a:cubicBezTo>
                <a:cubicBezTo>
                  <a:pt x="29017" y="137523"/>
                  <a:pt x="21569" y="110427"/>
                  <a:pt x="36576" y="155448"/>
                </a:cubicBezTo>
                <a:cubicBezTo>
                  <a:pt x="54946" y="284038"/>
                  <a:pt x="32457" y="162635"/>
                  <a:pt x="64008" y="265176"/>
                </a:cubicBezTo>
                <a:cubicBezTo>
                  <a:pt x="68601" y="280103"/>
                  <a:pt x="80276" y="354596"/>
                  <a:pt x="100584" y="374904"/>
                </a:cubicBezTo>
                <a:cubicBezTo>
                  <a:pt x="113151" y="387471"/>
                  <a:pt x="130063" y="395118"/>
                  <a:pt x="146304" y="402336"/>
                </a:cubicBezTo>
                <a:cubicBezTo>
                  <a:pt x="253150" y="449823"/>
                  <a:pt x="236109" y="443211"/>
                  <a:pt x="320040" y="457200"/>
                </a:cubicBezTo>
                <a:cubicBezTo>
                  <a:pt x="329184" y="466344"/>
                  <a:pt x="341056" y="473404"/>
                  <a:pt x="347472" y="484632"/>
                </a:cubicBezTo>
                <a:cubicBezTo>
                  <a:pt x="353707" y="495543"/>
                  <a:pt x="354151" y="508885"/>
                  <a:pt x="356616" y="521208"/>
                </a:cubicBezTo>
                <a:cubicBezTo>
                  <a:pt x="366762" y="571939"/>
                  <a:pt x="365760" y="560868"/>
                  <a:pt x="365760" y="59436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5413248" y="2585597"/>
            <a:ext cx="343174" cy="276475"/>
          </a:xfrm>
          <a:custGeom>
            <a:avLst/>
            <a:gdLst>
              <a:gd name="connsiteX0" fmla="*/ 0 w 343174"/>
              <a:gd name="connsiteY0" fmla="*/ 276475 h 276475"/>
              <a:gd name="connsiteX1" fmla="*/ 73152 w 343174"/>
              <a:gd name="connsiteY1" fmla="*/ 212467 h 276475"/>
              <a:gd name="connsiteX2" fmla="*/ 91440 w 343174"/>
              <a:gd name="connsiteY2" fmla="*/ 185035 h 276475"/>
              <a:gd name="connsiteX3" fmla="*/ 173736 w 343174"/>
              <a:gd name="connsiteY3" fmla="*/ 121027 h 276475"/>
              <a:gd name="connsiteX4" fmla="*/ 210312 w 343174"/>
              <a:gd name="connsiteY4" fmla="*/ 93595 h 276475"/>
              <a:gd name="connsiteX5" fmla="*/ 237744 w 343174"/>
              <a:gd name="connsiteY5" fmla="*/ 75307 h 276475"/>
              <a:gd name="connsiteX6" fmla="*/ 265176 w 343174"/>
              <a:gd name="connsiteY6" fmla="*/ 47875 h 276475"/>
              <a:gd name="connsiteX7" fmla="*/ 301752 w 343174"/>
              <a:gd name="connsiteY7" fmla="*/ 29587 h 276475"/>
              <a:gd name="connsiteX8" fmla="*/ 338328 w 343174"/>
              <a:gd name="connsiteY8" fmla="*/ 2155 h 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174" h="276475">
                <a:moveTo>
                  <a:pt x="0" y="276475"/>
                </a:moveTo>
                <a:cubicBezTo>
                  <a:pt x="33628" y="251254"/>
                  <a:pt x="44741" y="245614"/>
                  <a:pt x="73152" y="212467"/>
                </a:cubicBezTo>
                <a:cubicBezTo>
                  <a:pt x="80304" y="204123"/>
                  <a:pt x="83308" y="192427"/>
                  <a:pt x="91440" y="185035"/>
                </a:cubicBezTo>
                <a:cubicBezTo>
                  <a:pt x="117155" y="161658"/>
                  <a:pt x="146190" y="142216"/>
                  <a:pt x="173736" y="121027"/>
                </a:cubicBezTo>
                <a:cubicBezTo>
                  <a:pt x="185816" y="111735"/>
                  <a:pt x="197632" y="102049"/>
                  <a:pt x="210312" y="93595"/>
                </a:cubicBezTo>
                <a:cubicBezTo>
                  <a:pt x="219456" y="87499"/>
                  <a:pt x="229301" y="82342"/>
                  <a:pt x="237744" y="75307"/>
                </a:cubicBezTo>
                <a:cubicBezTo>
                  <a:pt x="247678" y="67028"/>
                  <a:pt x="254653" y="55391"/>
                  <a:pt x="265176" y="47875"/>
                </a:cubicBezTo>
                <a:cubicBezTo>
                  <a:pt x="276268" y="39952"/>
                  <a:pt x="290660" y="37510"/>
                  <a:pt x="301752" y="29587"/>
                </a:cubicBezTo>
                <a:cubicBezTo>
                  <a:pt x="343174" y="0"/>
                  <a:pt x="313463" y="2155"/>
                  <a:pt x="338328" y="2155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5468112" y="2560320"/>
            <a:ext cx="301752" cy="841248"/>
          </a:xfrm>
          <a:custGeom>
            <a:avLst/>
            <a:gdLst>
              <a:gd name="connsiteX0" fmla="*/ 0 w 301752"/>
              <a:gd name="connsiteY0" fmla="*/ 841248 h 841248"/>
              <a:gd name="connsiteX1" fmla="*/ 9144 w 301752"/>
              <a:gd name="connsiteY1" fmla="*/ 731520 h 841248"/>
              <a:gd name="connsiteX2" fmla="*/ 64008 w 301752"/>
              <a:gd name="connsiteY2" fmla="*/ 667512 h 841248"/>
              <a:gd name="connsiteX3" fmla="*/ 82296 w 301752"/>
              <a:gd name="connsiteY3" fmla="*/ 557784 h 841248"/>
              <a:gd name="connsiteX4" fmla="*/ 100584 w 301752"/>
              <a:gd name="connsiteY4" fmla="*/ 502920 h 841248"/>
              <a:gd name="connsiteX5" fmla="*/ 109728 w 301752"/>
              <a:gd name="connsiteY5" fmla="*/ 457200 h 841248"/>
              <a:gd name="connsiteX6" fmla="*/ 128016 w 301752"/>
              <a:gd name="connsiteY6" fmla="*/ 429768 h 841248"/>
              <a:gd name="connsiteX7" fmla="*/ 155448 w 301752"/>
              <a:gd name="connsiteY7" fmla="*/ 347472 h 841248"/>
              <a:gd name="connsiteX8" fmla="*/ 164592 w 301752"/>
              <a:gd name="connsiteY8" fmla="*/ 320040 h 841248"/>
              <a:gd name="connsiteX9" fmla="*/ 192024 w 301752"/>
              <a:gd name="connsiteY9" fmla="*/ 274320 h 841248"/>
              <a:gd name="connsiteX10" fmla="*/ 219456 w 301752"/>
              <a:gd name="connsiteY10" fmla="*/ 201168 h 841248"/>
              <a:gd name="connsiteX11" fmla="*/ 237744 w 301752"/>
              <a:gd name="connsiteY11" fmla="*/ 173736 h 841248"/>
              <a:gd name="connsiteX12" fmla="*/ 246888 w 301752"/>
              <a:gd name="connsiteY12" fmla="*/ 118872 h 841248"/>
              <a:gd name="connsiteX13" fmla="*/ 283464 w 301752"/>
              <a:gd name="connsiteY13" fmla="*/ 54864 h 841248"/>
              <a:gd name="connsiteX14" fmla="*/ 301752 w 301752"/>
              <a:gd name="connsiteY14" fmla="*/ 0 h 84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752" h="841248">
                <a:moveTo>
                  <a:pt x="0" y="841248"/>
                </a:moveTo>
                <a:cubicBezTo>
                  <a:pt x="3048" y="804672"/>
                  <a:pt x="242" y="767127"/>
                  <a:pt x="9144" y="731520"/>
                </a:cubicBezTo>
                <a:cubicBezTo>
                  <a:pt x="13054" y="715880"/>
                  <a:pt x="52342" y="679178"/>
                  <a:pt x="64008" y="667512"/>
                </a:cubicBezTo>
                <a:cubicBezTo>
                  <a:pt x="89010" y="592506"/>
                  <a:pt x="51671" y="710910"/>
                  <a:pt x="82296" y="557784"/>
                </a:cubicBezTo>
                <a:cubicBezTo>
                  <a:pt x="86077" y="538881"/>
                  <a:pt x="96803" y="521823"/>
                  <a:pt x="100584" y="502920"/>
                </a:cubicBezTo>
                <a:cubicBezTo>
                  <a:pt x="103632" y="487680"/>
                  <a:pt x="104271" y="471752"/>
                  <a:pt x="109728" y="457200"/>
                </a:cubicBezTo>
                <a:cubicBezTo>
                  <a:pt x="113587" y="446910"/>
                  <a:pt x="123553" y="439811"/>
                  <a:pt x="128016" y="429768"/>
                </a:cubicBezTo>
                <a:lnTo>
                  <a:pt x="155448" y="347472"/>
                </a:lnTo>
                <a:cubicBezTo>
                  <a:pt x="158496" y="338328"/>
                  <a:pt x="159633" y="328305"/>
                  <a:pt x="164592" y="320040"/>
                </a:cubicBezTo>
                <a:cubicBezTo>
                  <a:pt x="173736" y="304800"/>
                  <a:pt x="183393" y="289856"/>
                  <a:pt x="192024" y="274320"/>
                </a:cubicBezTo>
                <a:cubicBezTo>
                  <a:pt x="249166" y="171464"/>
                  <a:pt x="176366" y="301712"/>
                  <a:pt x="219456" y="201168"/>
                </a:cubicBezTo>
                <a:cubicBezTo>
                  <a:pt x="223785" y="191067"/>
                  <a:pt x="231648" y="182880"/>
                  <a:pt x="237744" y="173736"/>
                </a:cubicBezTo>
                <a:cubicBezTo>
                  <a:pt x="240792" y="155448"/>
                  <a:pt x="241560" y="136630"/>
                  <a:pt x="246888" y="118872"/>
                </a:cubicBezTo>
                <a:cubicBezTo>
                  <a:pt x="263730" y="62731"/>
                  <a:pt x="262743" y="101487"/>
                  <a:pt x="283464" y="54864"/>
                </a:cubicBezTo>
                <a:cubicBezTo>
                  <a:pt x="291293" y="37248"/>
                  <a:pt x="301752" y="0"/>
                  <a:pt x="301752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5403450" y="3392424"/>
            <a:ext cx="77209" cy="795528"/>
          </a:xfrm>
          <a:custGeom>
            <a:avLst/>
            <a:gdLst>
              <a:gd name="connsiteX0" fmla="*/ 18942 w 77209"/>
              <a:gd name="connsiteY0" fmla="*/ 795528 h 795528"/>
              <a:gd name="connsiteX1" fmla="*/ 28086 w 77209"/>
              <a:gd name="connsiteY1" fmla="*/ 768096 h 795528"/>
              <a:gd name="connsiteX2" fmla="*/ 18942 w 77209"/>
              <a:gd name="connsiteY2" fmla="*/ 740664 h 795528"/>
              <a:gd name="connsiteX3" fmla="*/ 654 w 77209"/>
              <a:gd name="connsiteY3" fmla="*/ 694944 h 795528"/>
              <a:gd name="connsiteX4" fmla="*/ 9798 w 77209"/>
              <a:gd name="connsiteY4" fmla="*/ 566928 h 795528"/>
              <a:gd name="connsiteX5" fmla="*/ 37230 w 77209"/>
              <a:gd name="connsiteY5" fmla="*/ 539496 h 795528"/>
              <a:gd name="connsiteX6" fmla="*/ 28086 w 77209"/>
              <a:gd name="connsiteY6" fmla="*/ 429768 h 795528"/>
              <a:gd name="connsiteX7" fmla="*/ 37230 w 77209"/>
              <a:gd name="connsiteY7" fmla="*/ 265176 h 795528"/>
              <a:gd name="connsiteX8" fmla="*/ 46374 w 77209"/>
              <a:gd name="connsiteY8" fmla="*/ 237744 h 795528"/>
              <a:gd name="connsiteX9" fmla="*/ 64662 w 77209"/>
              <a:gd name="connsiteY9" fmla="*/ 155448 h 795528"/>
              <a:gd name="connsiteX10" fmla="*/ 73806 w 77209"/>
              <a:gd name="connsiteY10" fmla="*/ 0 h 79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09" h="795528">
                <a:moveTo>
                  <a:pt x="18942" y="795528"/>
                </a:moveTo>
                <a:cubicBezTo>
                  <a:pt x="21990" y="786384"/>
                  <a:pt x="28086" y="777735"/>
                  <a:pt x="28086" y="768096"/>
                </a:cubicBezTo>
                <a:cubicBezTo>
                  <a:pt x="28086" y="758457"/>
                  <a:pt x="22326" y="749689"/>
                  <a:pt x="18942" y="740664"/>
                </a:cubicBezTo>
                <a:cubicBezTo>
                  <a:pt x="13179" y="725295"/>
                  <a:pt x="6750" y="710184"/>
                  <a:pt x="654" y="694944"/>
                </a:cubicBezTo>
                <a:cubicBezTo>
                  <a:pt x="3702" y="652272"/>
                  <a:pt x="0" y="608571"/>
                  <a:pt x="9798" y="566928"/>
                </a:cubicBezTo>
                <a:cubicBezTo>
                  <a:pt x="12760" y="554340"/>
                  <a:pt x="35521" y="552314"/>
                  <a:pt x="37230" y="539496"/>
                </a:cubicBezTo>
                <a:cubicBezTo>
                  <a:pt x="42081" y="503115"/>
                  <a:pt x="31134" y="466344"/>
                  <a:pt x="28086" y="429768"/>
                </a:cubicBezTo>
                <a:cubicBezTo>
                  <a:pt x="31134" y="374904"/>
                  <a:pt x="32020" y="319877"/>
                  <a:pt x="37230" y="265176"/>
                </a:cubicBezTo>
                <a:cubicBezTo>
                  <a:pt x="38144" y="255581"/>
                  <a:pt x="43726" y="247012"/>
                  <a:pt x="46374" y="237744"/>
                </a:cubicBezTo>
                <a:cubicBezTo>
                  <a:pt x="52442" y="216507"/>
                  <a:pt x="61519" y="175875"/>
                  <a:pt x="64662" y="155448"/>
                </a:cubicBezTo>
                <a:cubicBezTo>
                  <a:pt x="77209" y="73896"/>
                  <a:pt x="73806" y="85861"/>
                  <a:pt x="73806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5376672" y="4169664"/>
            <a:ext cx="64008" cy="320040"/>
          </a:xfrm>
          <a:custGeom>
            <a:avLst/>
            <a:gdLst>
              <a:gd name="connsiteX0" fmla="*/ 0 w 64008"/>
              <a:gd name="connsiteY0" fmla="*/ 320040 h 320040"/>
              <a:gd name="connsiteX1" fmla="*/ 27432 w 64008"/>
              <a:gd name="connsiteY1" fmla="*/ 192024 h 320040"/>
              <a:gd name="connsiteX2" fmla="*/ 36576 w 64008"/>
              <a:gd name="connsiteY2" fmla="*/ 118872 h 320040"/>
              <a:gd name="connsiteX3" fmla="*/ 54864 w 64008"/>
              <a:gd name="connsiteY3" fmla="*/ 45720 h 320040"/>
              <a:gd name="connsiteX4" fmla="*/ 64008 w 64008"/>
              <a:gd name="connsiteY4" fmla="*/ 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" h="320040">
                <a:moveTo>
                  <a:pt x="0" y="320040"/>
                </a:moveTo>
                <a:cubicBezTo>
                  <a:pt x="1786" y="312003"/>
                  <a:pt x="23768" y="215839"/>
                  <a:pt x="27432" y="192024"/>
                </a:cubicBezTo>
                <a:cubicBezTo>
                  <a:pt x="31169" y="167736"/>
                  <a:pt x="32047" y="143025"/>
                  <a:pt x="36576" y="118872"/>
                </a:cubicBezTo>
                <a:cubicBezTo>
                  <a:pt x="41208" y="94168"/>
                  <a:pt x="49935" y="70366"/>
                  <a:pt x="54864" y="45720"/>
                </a:cubicBezTo>
                <a:lnTo>
                  <a:pt x="64008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5385816" y="4480560"/>
            <a:ext cx="129076" cy="316037"/>
          </a:xfrm>
          <a:custGeom>
            <a:avLst/>
            <a:gdLst>
              <a:gd name="connsiteX0" fmla="*/ 118872 w 129076"/>
              <a:gd name="connsiteY0" fmla="*/ 301752 h 316037"/>
              <a:gd name="connsiteX1" fmla="*/ 73152 w 129076"/>
              <a:gd name="connsiteY1" fmla="*/ 237744 h 316037"/>
              <a:gd name="connsiteX2" fmla="*/ 45720 w 129076"/>
              <a:gd name="connsiteY2" fmla="*/ 219456 h 316037"/>
              <a:gd name="connsiteX3" fmla="*/ 18288 w 129076"/>
              <a:gd name="connsiteY3" fmla="*/ 182880 h 316037"/>
              <a:gd name="connsiteX4" fmla="*/ 0 w 129076"/>
              <a:gd name="connsiteY4" fmla="*/ 118872 h 316037"/>
              <a:gd name="connsiteX5" fmla="*/ 9144 w 129076"/>
              <a:gd name="connsiteY5" fmla="*/ 45720 h 316037"/>
              <a:gd name="connsiteX6" fmla="*/ 9144 w 129076"/>
              <a:gd name="connsiteY6" fmla="*/ 0 h 3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76" h="316037">
                <a:moveTo>
                  <a:pt x="118872" y="301752"/>
                </a:moveTo>
                <a:cubicBezTo>
                  <a:pt x="55317" y="259382"/>
                  <a:pt x="129076" y="316037"/>
                  <a:pt x="73152" y="237744"/>
                </a:cubicBezTo>
                <a:cubicBezTo>
                  <a:pt x="66764" y="228801"/>
                  <a:pt x="53491" y="227227"/>
                  <a:pt x="45720" y="219456"/>
                </a:cubicBezTo>
                <a:cubicBezTo>
                  <a:pt x="34944" y="208680"/>
                  <a:pt x="27432" y="195072"/>
                  <a:pt x="18288" y="182880"/>
                </a:cubicBezTo>
                <a:cubicBezTo>
                  <a:pt x="13976" y="169944"/>
                  <a:pt x="0" y="130354"/>
                  <a:pt x="0" y="118872"/>
                </a:cubicBezTo>
                <a:cubicBezTo>
                  <a:pt x="0" y="94298"/>
                  <a:pt x="7259" y="70221"/>
                  <a:pt x="9144" y="45720"/>
                </a:cubicBezTo>
                <a:cubicBezTo>
                  <a:pt x="10313" y="30525"/>
                  <a:pt x="9144" y="15240"/>
                  <a:pt x="9144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5449824" y="4791456"/>
            <a:ext cx="45720" cy="457200"/>
          </a:xfrm>
          <a:custGeom>
            <a:avLst/>
            <a:gdLst>
              <a:gd name="connsiteX0" fmla="*/ 36576 w 45720"/>
              <a:gd name="connsiteY0" fmla="*/ 457200 h 457200"/>
              <a:gd name="connsiteX1" fmla="*/ 27432 w 45720"/>
              <a:gd name="connsiteY1" fmla="*/ 402336 h 457200"/>
              <a:gd name="connsiteX2" fmla="*/ 9144 w 45720"/>
              <a:gd name="connsiteY2" fmla="*/ 365760 h 457200"/>
              <a:gd name="connsiteX3" fmla="*/ 0 w 45720"/>
              <a:gd name="connsiteY3" fmla="*/ 338328 h 457200"/>
              <a:gd name="connsiteX4" fmla="*/ 18288 w 45720"/>
              <a:gd name="connsiteY4" fmla="*/ 155448 h 457200"/>
              <a:gd name="connsiteX5" fmla="*/ 36576 w 45720"/>
              <a:gd name="connsiteY5" fmla="*/ 109728 h 457200"/>
              <a:gd name="connsiteX6" fmla="*/ 45720 w 4572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" h="457200">
                <a:moveTo>
                  <a:pt x="36576" y="457200"/>
                </a:moveTo>
                <a:cubicBezTo>
                  <a:pt x="33528" y="438912"/>
                  <a:pt x="32760" y="420094"/>
                  <a:pt x="27432" y="402336"/>
                </a:cubicBezTo>
                <a:cubicBezTo>
                  <a:pt x="23515" y="389280"/>
                  <a:pt x="14514" y="378289"/>
                  <a:pt x="9144" y="365760"/>
                </a:cubicBezTo>
                <a:cubicBezTo>
                  <a:pt x="5347" y="356901"/>
                  <a:pt x="3048" y="347472"/>
                  <a:pt x="0" y="338328"/>
                </a:cubicBezTo>
                <a:cubicBezTo>
                  <a:pt x="6096" y="277368"/>
                  <a:pt x="8609" y="215943"/>
                  <a:pt x="18288" y="155448"/>
                </a:cubicBezTo>
                <a:cubicBezTo>
                  <a:pt x="20881" y="139240"/>
                  <a:pt x="33723" y="125892"/>
                  <a:pt x="36576" y="109728"/>
                </a:cubicBezTo>
                <a:cubicBezTo>
                  <a:pt x="42954" y="73584"/>
                  <a:pt x="45720" y="0"/>
                  <a:pt x="45720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5486400" y="5228800"/>
            <a:ext cx="219456" cy="112235"/>
          </a:xfrm>
          <a:custGeom>
            <a:avLst/>
            <a:gdLst>
              <a:gd name="connsiteX0" fmla="*/ 219456 w 219456"/>
              <a:gd name="connsiteY0" fmla="*/ 111296 h 112235"/>
              <a:gd name="connsiteX1" fmla="*/ 109728 w 219456"/>
              <a:gd name="connsiteY1" fmla="*/ 102152 h 112235"/>
              <a:gd name="connsiteX2" fmla="*/ 91440 w 219456"/>
              <a:gd name="connsiteY2" fmla="*/ 74720 h 112235"/>
              <a:gd name="connsiteX3" fmla="*/ 64008 w 219456"/>
              <a:gd name="connsiteY3" fmla="*/ 56432 h 112235"/>
              <a:gd name="connsiteX4" fmla="*/ 9144 w 219456"/>
              <a:gd name="connsiteY4" fmla="*/ 1568 h 112235"/>
              <a:gd name="connsiteX5" fmla="*/ 0 w 219456"/>
              <a:gd name="connsiteY5" fmla="*/ 1568 h 1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456" h="112235">
                <a:moveTo>
                  <a:pt x="219456" y="111296"/>
                </a:moveTo>
                <a:cubicBezTo>
                  <a:pt x="182880" y="108248"/>
                  <a:pt x="145019" y="112235"/>
                  <a:pt x="109728" y="102152"/>
                </a:cubicBezTo>
                <a:cubicBezTo>
                  <a:pt x="99161" y="99133"/>
                  <a:pt x="99211" y="82491"/>
                  <a:pt x="91440" y="74720"/>
                </a:cubicBezTo>
                <a:cubicBezTo>
                  <a:pt x="83669" y="66949"/>
                  <a:pt x="73152" y="62528"/>
                  <a:pt x="64008" y="56432"/>
                </a:cubicBezTo>
                <a:cubicBezTo>
                  <a:pt x="42719" y="24498"/>
                  <a:pt x="46950" y="24252"/>
                  <a:pt x="9144" y="1568"/>
                </a:cubicBezTo>
                <a:cubicBezTo>
                  <a:pt x="6530" y="0"/>
                  <a:pt x="3048" y="1568"/>
                  <a:pt x="0" y="1568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>
            <a:off x="5712352" y="5358384"/>
            <a:ext cx="49107" cy="137160"/>
          </a:xfrm>
          <a:custGeom>
            <a:avLst/>
            <a:gdLst>
              <a:gd name="connsiteX0" fmla="*/ 11792 w 49107"/>
              <a:gd name="connsiteY0" fmla="*/ 0 h 137160"/>
              <a:gd name="connsiteX1" fmla="*/ 2648 w 49107"/>
              <a:gd name="connsiteY1" fmla="*/ 27432 h 137160"/>
              <a:gd name="connsiteX2" fmla="*/ 30080 w 49107"/>
              <a:gd name="connsiteY2" fmla="*/ 64008 h 137160"/>
              <a:gd name="connsiteX3" fmla="*/ 39224 w 49107"/>
              <a:gd name="connsiteY3" fmla="*/ 91440 h 137160"/>
              <a:gd name="connsiteX4" fmla="*/ 48368 w 49107"/>
              <a:gd name="connsiteY4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07" h="137160">
                <a:moveTo>
                  <a:pt x="11792" y="0"/>
                </a:moveTo>
                <a:cubicBezTo>
                  <a:pt x="8744" y="9144"/>
                  <a:pt x="0" y="18164"/>
                  <a:pt x="2648" y="27432"/>
                </a:cubicBezTo>
                <a:cubicBezTo>
                  <a:pt x="6835" y="42086"/>
                  <a:pt x="22519" y="50776"/>
                  <a:pt x="30080" y="64008"/>
                </a:cubicBezTo>
                <a:cubicBezTo>
                  <a:pt x="34862" y="72377"/>
                  <a:pt x="36576" y="82172"/>
                  <a:pt x="39224" y="91440"/>
                </a:cubicBezTo>
                <a:cubicBezTo>
                  <a:pt x="49107" y="126031"/>
                  <a:pt x="48368" y="116647"/>
                  <a:pt x="48368" y="13716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5422392" y="5486400"/>
            <a:ext cx="347472" cy="155448"/>
          </a:xfrm>
          <a:custGeom>
            <a:avLst/>
            <a:gdLst>
              <a:gd name="connsiteX0" fmla="*/ 0 w 347472"/>
              <a:gd name="connsiteY0" fmla="*/ 155448 h 155448"/>
              <a:gd name="connsiteX1" fmla="*/ 82296 w 347472"/>
              <a:gd name="connsiteY1" fmla="*/ 109728 h 155448"/>
              <a:gd name="connsiteX2" fmla="*/ 137160 w 347472"/>
              <a:gd name="connsiteY2" fmla="*/ 64008 h 155448"/>
              <a:gd name="connsiteX3" fmla="*/ 265176 w 347472"/>
              <a:gd name="connsiteY3" fmla="*/ 45720 h 155448"/>
              <a:gd name="connsiteX4" fmla="*/ 292608 w 347472"/>
              <a:gd name="connsiteY4" fmla="*/ 27432 h 155448"/>
              <a:gd name="connsiteX5" fmla="*/ 329184 w 347472"/>
              <a:gd name="connsiteY5" fmla="*/ 9144 h 155448"/>
              <a:gd name="connsiteX6" fmla="*/ 347472 w 347472"/>
              <a:gd name="connsiteY6" fmla="*/ 0 h 1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472" h="155448">
                <a:moveTo>
                  <a:pt x="0" y="155448"/>
                </a:moveTo>
                <a:cubicBezTo>
                  <a:pt x="26054" y="142421"/>
                  <a:pt x="59333" y="126951"/>
                  <a:pt x="82296" y="109728"/>
                </a:cubicBezTo>
                <a:cubicBezTo>
                  <a:pt x="111590" y="87757"/>
                  <a:pt x="103990" y="78224"/>
                  <a:pt x="137160" y="64008"/>
                </a:cubicBezTo>
                <a:cubicBezTo>
                  <a:pt x="167424" y="51038"/>
                  <a:pt x="249050" y="47333"/>
                  <a:pt x="265176" y="45720"/>
                </a:cubicBezTo>
                <a:cubicBezTo>
                  <a:pt x="274320" y="39624"/>
                  <a:pt x="283066" y="32884"/>
                  <a:pt x="292608" y="27432"/>
                </a:cubicBezTo>
                <a:cubicBezTo>
                  <a:pt x="304443" y="20669"/>
                  <a:pt x="316992" y="15240"/>
                  <a:pt x="329184" y="9144"/>
                </a:cubicBezTo>
                <a:lnTo>
                  <a:pt x="347472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5294376" y="5614416"/>
            <a:ext cx="118872" cy="237744"/>
          </a:xfrm>
          <a:custGeom>
            <a:avLst/>
            <a:gdLst>
              <a:gd name="connsiteX0" fmla="*/ 0 w 118872"/>
              <a:gd name="connsiteY0" fmla="*/ 237744 h 237744"/>
              <a:gd name="connsiteX1" fmla="*/ 9144 w 118872"/>
              <a:gd name="connsiteY1" fmla="*/ 146304 h 237744"/>
              <a:gd name="connsiteX2" fmla="*/ 54864 w 118872"/>
              <a:gd name="connsiteY2" fmla="*/ 91440 h 237744"/>
              <a:gd name="connsiteX3" fmla="*/ 82296 w 118872"/>
              <a:gd name="connsiteY3" fmla="*/ 73152 h 237744"/>
              <a:gd name="connsiteX4" fmla="*/ 109728 w 118872"/>
              <a:gd name="connsiteY4" fmla="*/ 36576 h 237744"/>
              <a:gd name="connsiteX5" fmla="*/ 118872 w 118872"/>
              <a:gd name="connsiteY5" fmla="*/ 0 h 2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872" h="237744">
                <a:moveTo>
                  <a:pt x="0" y="237744"/>
                </a:moveTo>
                <a:cubicBezTo>
                  <a:pt x="3048" y="207264"/>
                  <a:pt x="2256" y="176152"/>
                  <a:pt x="9144" y="146304"/>
                </a:cubicBezTo>
                <a:cubicBezTo>
                  <a:pt x="12569" y="131462"/>
                  <a:pt x="45591" y="99168"/>
                  <a:pt x="54864" y="91440"/>
                </a:cubicBezTo>
                <a:cubicBezTo>
                  <a:pt x="63307" y="84405"/>
                  <a:pt x="74525" y="80923"/>
                  <a:pt x="82296" y="73152"/>
                </a:cubicBezTo>
                <a:cubicBezTo>
                  <a:pt x="93072" y="62376"/>
                  <a:pt x="100584" y="48768"/>
                  <a:pt x="109728" y="36576"/>
                </a:cubicBezTo>
                <a:lnTo>
                  <a:pt x="118872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>
            <a:off x="5285232" y="5852160"/>
            <a:ext cx="374904" cy="148133"/>
          </a:xfrm>
          <a:custGeom>
            <a:avLst/>
            <a:gdLst>
              <a:gd name="connsiteX0" fmla="*/ 0 w 374904"/>
              <a:gd name="connsiteY0" fmla="*/ 0 h 148133"/>
              <a:gd name="connsiteX1" fmla="*/ 100584 w 374904"/>
              <a:gd name="connsiteY1" fmla="*/ 36576 h 148133"/>
              <a:gd name="connsiteX2" fmla="*/ 182880 w 374904"/>
              <a:gd name="connsiteY2" fmla="*/ 45720 h 148133"/>
              <a:gd name="connsiteX3" fmla="*/ 219456 w 374904"/>
              <a:gd name="connsiteY3" fmla="*/ 64008 h 148133"/>
              <a:gd name="connsiteX4" fmla="*/ 256032 w 374904"/>
              <a:gd name="connsiteY4" fmla="*/ 73152 h 148133"/>
              <a:gd name="connsiteX5" fmla="*/ 301752 w 374904"/>
              <a:gd name="connsiteY5" fmla="*/ 100584 h 148133"/>
              <a:gd name="connsiteX6" fmla="*/ 329184 w 374904"/>
              <a:gd name="connsiteY6" fmla="*/ 118872 h 148133"/>
              <a:gd name="connsiteX7" fmla="*/ 374904 w 374904"/>
              <a:gd name="connsiteY7" fmla="*/ 146304 h 14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904" h="148133">
                <a:moveTo>
                  <a:pt x="0" y="0"/>
                </a:moveTo>
                <a:cubicBezTo>
                  <a:pt x="41535" y="20768"/>
                  <a:pt x="47705" y="26661"/>
                  <a:pt x="100584" y="36576"/>
                </a:cubicBezTo>
                <a:cubicBezTo>
                  <a:pt x="127712" y="41663"/>
                  <a:pt x="155448" y="42672"/>
                  <a:pt x="182880" y="45720"/>
                </a:cubicBezTo>
                <a:cubicBezTo>
                  <a:pt x="195072" y="51816"/>
                  <a:pt x="206693" y="59222"/>
                  <a:pt x="219456" y="64008"/>
                </a:cubicBezTo>
                <a:cubicBezTo>
                  <a:pt x="231223" y="68421"/>
                  <a:pt x="244548" y="68048"/>
                  <a:pt x="256032" y="73152"/>
                </a:cubicBezTo>
                <a:cubicBezTo>
                  <a:pt x="272273" y="80370"/>
                  <a:pt x="286681" y="91164"/>
                  <a:pt x="301752" y="100584"/>
                </a:cubicBezTo>
                <a:cubicBezTo>
                  <a:pt x="311071" y="106409"/>
                  <a:pt x="320241" y="112484"/>
                  <a:pt x="329184" y="118872"/>
                </a:cubicBezTo>
                <a:cubicBezTo>
                  <a:pt x="370149" y="148133"/>
                  <a:pt x="350130" y="146304"/>
                  <a:pt x="374904" y="146304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5687568" y="5989320"/>
            <a:ext cx="420624" cy="49094"/>
          </a:xfrm>
          <a:custGeom>
            <a:avLst/>
            <a:gdLst>
              <a:gd name="connsiteX0" fmla="*/ 0 w 420624"/>
              <a:gd name="connsiteY0" fmla="*/ 27432 h 49094"/>
              <a:gd name="connsiteX1" fmla="*/ 393192 w 420624"/>
              <a:gd name="connsiteY1" fmla="*/ 27432 h 49094"/>
              <a:gd name="connsiteX2" fmla="*/ 420624 w 420624"/>
              <a:gd name="connsiteY2" fmla="*/ 0 h 4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624" h="49094">
                <a:moveTo>
                  <a:pt x="0" y="27432"/>
                </a:moveTo>
                <a:cubicBezTo>
                  <a:pt x="151131" y="40026"/>
                  <a:pt x="209063" y="49094"/>
                  <a:pt x="393192" y="27432"/>
                </a:cubicBezTo>
                <a:cubicBezTo>
                  <a:pt x="406035" y="25921"/>
                  <a:pt x="420624" y="0"/>
                  <a:pt x="420624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6126480" y="5934456"/>
            <a:ext cx="310896" cy="75007"/>
          </a:xfrm>
          <a:custGeom>
            <a:avLst/>
            <a:gdLst>
              <a:gd name="connsiteX0" fmla="*/ 0 w 310896"/>
              <a:gd name="connsiteY0" fmla="*/ 54864 h 75007"/>
              <a:gd name="connsiteX1" fmla="*/ 201168 w 310896"/>
              <a:gd name="connsiteY1" fmla="*/ 54864 h 75007"/>
              <a:gd name="connsiteX2" fmla="*/ 246888 w 310896"/>
              <a:gd name="connsiteY2" fmla="*/ 27432 h 75007"/>
              <a:gd name="connsiteX3" fmla="*/ 283464 w 310896"/>
              <a:gd name="connsiteY3" fmla="*/ 9144 h 75007"/>
              <a:gd name="connsiteX4" fmla="*/ 310896 w 310896"/>
              <a:gd name="connsiteY4" fmla="*/ 0 h 7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96" h="75007">
                <a:moveTo>
                  <a:pt x="0" y="54864"/>
                </a:moveTo>
                <a:cubicBezTo>
                  <a:pt x="80654" y="68306"/>
                  <a:pt x="95416" y="75007"/>
                  <a:pt x="201168" y="54864"/>
                </a:cubicBezTo>
                <a:cubicBezTo>
                  <a:pt x="218627" y="51539"/>
                  <a:pt x="231352" y="36063"/>
                  <a:pt x="246888" y="27432"/>
                </a:cubicBezTo>
                <a:cubicBezTo>
                  <a:pt x="258804" y="20812"/>
                  <a:pt x="270935" y="14514"/>
                  <a:pt x="283464" y="9144"/>
                </a:cubicBezTo>
                <a:cubicBezTo>
                  <a:pt x="292323" y="5347"/>
                  <a:pt x="310896" y="0"/>
                  <a:pt x="310896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олилиния 87"/>
          <p:cNvSpPr/>
          <p:nvPr/>
        </p:nvSpPr>
        <p:spPr>
          <a:xfrm>
            <a:off x="6309360" y="5934456"/>
            <a:ext cx="109728" cy="182880"/>
          </a:xfrm>
          <a:custGeom>
            <a:avLst/>
            <a:gdLst>
              <a:gd name="connsiteX0" fmla="*/ 0 w 109728"/>
              <a:gd name="connsiteY0" fmla="*/ 182880 h 182880"/>
              <a:gd name="connsiteX1" fmla="*/ 18288 w 109728"/>
              <a:gd name="connsiteY1" fmla="*/ 137160 h 182880"/>
              <a:gd name="connsiteX2" fmla="*/ 73152 w 109728"/>
              <a:gd name="connsiteY2" fmla="*/ 91440 h 182880"/>
              <a:gd name="connsiteX3" fmla="*/ 100584 w 109728"/>
              <a:gd name="connsiteY3" fmla="*/ 36576 h 182880"/>
              <a:gd name="connsiteX4" fmla="*/ 109728 w 109728"/>
              <a:gd name="connsiteY4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" h="182880">
                <a:moveTo>
                  <a:pt x="0" y="182880"/>
                </a:moveTo>
                <a:cubicBezTo>
                  <a:pt x="6096" y="167640"/>
                  <a:pt x="9589" y="151079"/>
                  <a:pt x="18288" y="137160"/>
                </a:cubicBezTo>
                <a:cubicBezTo>
                  <a:pt x="30860" y="117044"/>
                  <a:pt x="54192" y="104080"/>
                  <a:pt x="73152" y="91440"/>
                </a:cubicBezTo>
                <a:cubicBezTo>
                  <a:pt x="93190" y="61384"/>
                  <a:pt x="91120" y="69702"/>
                  <a:pt x="100584" y="36576"/>
                </a:cubicBezTo>
                <a:cubicBezTo>
                  <a:pt x="104036" y="24492"/>
                  <a:pt x="109728" y="0"/>
                  <a:pt x="109728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6288458" y="6126480"/>
            <a:ext cx="395806" cy="173736"/>
          </a:xfrm>
          <a:custGeom>
            <a:avLst/>
            <a:gdLst>
              <a:gd name="connsiteX0" fmla="*/ 395806 w 395806"/>
              <a:gd name="connsiteY0" fmla="*/ 173736 h 173736"/>
              <a:gd name="connsiteX1" fmla="*/ 322654 w 395806"/>
              <a:gd name="connsiteY1" fmla="*/ 146304 h 173736"/>
              <a:gd name="connsiteX2" fmla="*/ 194638 w 395806"/>
              <a:gd name="connsiteY2" fmla="*/ 73152 h 173736"/>
              <a:gd name="connsiteX3" fmla="*/ 75766 w 395806"/>
              <a:gd name="connsiteY3" fmla="*/ 36576 h 173736"/>
              <a:gd name="connsiteX4" fmla="*/ 2614 w 395806"/>
              <a:gd name="connsiteY4" fmla="*/ 9144 h 173736"/>
              <a:gd name="connsiteX5" fmla="*/ 2614 w 395806"/>
              <a:gd name="connsiteY5" fmla="*/ 0 h 17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806" h="173736">
                <a:moveTo>
                  <a:pt x="395806" y="173736"/>
                </a:moveTo>
                <a:cubicBezTo>
                  <a:pt x="375274" y="166892"/>
                  <a:pt x="339055" y="155416"/>
                  <a:pt x="322654" y="146304"/>
                </a:cubicBezTo>
                <a:cubicBezTo>
                  <a:pt x="238199" y="99385"/>
                  <a:pt x="345809" y="123542"/>
                  <a:pt x="194638" y="73152"/>
                </a:cubicBezTo>
                <a:cubicBezTo>
                  <a:pt x="87990" y="37603"/>
                  <a:pt x="193685" y="71952"/>
                  <a:pt x="75766" y="36576"/>
                </a:cubicBezTo>
                <a:cubicBezTo>
                  <a:pt x="58942" y="31529"/>
                  <a:pt x="12700" y="15196"/>
                  <a:pt x="2614" y="9144"/>
                </a:cubicBezTo>
                <a:cubicBezTo>
                  <a:pt x="0" y="7576"/>
                  <a:pt x="2614" y="3048"/>
                  <a:pt x="2614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6675120" y="6291072"/>
            <a:ext cx="411480" cy="45720"/>
          </a:xfrm>
          <a:custGeom>
            <a:avLst/>
            <a:gdLst>
              <a:gd name="connsiteX0" fmla="*/ 0 w 411480"/>
              <a:gd name="connsiteY0" fmla="*/ 0 h 45720"/>
              <a:gd name="connsiteX1" fmla="*/ 27432 w 411480"/>
              <a:gd name="connsiteY1" fmla="*/ 18288 h 45720"/>
              <a:gd name="connsiteX2" fmla="*/ 128016 w 411480"/>
              <a:gd name="connsiteY2" fmla="*/ 36576 h 45720"/>
              <a:gd name="connsiteX3" fmla="*/ 246888 w 411480"/>
              <a:gd name="connsiteY3" fmla="*/ 45720 h 45720"/>
              <a:gd name="connsiteX4" fmla="*/ 411480 w 411480"/>
              <a:gd name="connsiteY4" fmla="*/ 36576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" h="45720">
                <a:moveTo>
                  <a:pt x="0" y="0"/>
                </a:moveTo>
                <a:cubicBezTo>
                  <a:pt x="9144" y="6096"/>
                  <a:pt x="17602" y="13373"/>
                  <a:pt x="27432" y="18288"/>
                </a:cubicBezTo>
                <a:cubicBezTo>
                  <a:pt x="54896" y="32020"/>
                  <a:pt x="104654" y="34351"/>
                  <a:pt x="128016" y="36576"/>
                </a:cubicBezTo>
                <a:cubicBezTo>
                  <a:pt x="167578" y="40344"/>
                  <a:pt x="207264" y="42672"/>
                  <a:pt x="246888" y="45720"/>
                </a:cubicBezTo>
                <a:cubicBezTo>
                  <a:pt x="405379" y="36397"/>
                  <a:pt x="350430" y="36576"/>
                  <a:pt x="411480" y="36576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>
            <a:off x="7077456" y="6263640"/>
            <a:ext cx="82296" cy="54864"/>
          </a:xfrm>
          <a:custGeom>
            <a:avLst/>
            <a:gdLst>
              <a:gd name="connsiteX0" fmla="*/ 0 w 82296"/>
              <a:gd name="connsiteY0" fmla="*/ 54864 h 54864"/>
              <a:gd name="connsiteX1" fmla="*/ 45720 w 82296"/>
              <a:gd name="connsiteY1" fmla="*/ 36576 h 54864"/>
              <a:gd name="connsiteX2" fmla="*/ 82296 w 82296"/>
              <a:gd name="connsiteY2" fmla="*/ 0 h 5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296" h="54864">
                <a:moveTo>
                  <a:pt x="0" y="54864"/>
                </a:moveTo>
                <a:cubicBezTo>
                  <a:pt x="15240" y="48768"/>
                  <a:pt x="31801" y="45275"/>
                  <a:pt x="45720" y="36576"/>
                </a:cubicBezTo>
                <a:lnTo>
                  <a:pt x="82296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 92"/>
          <p:cNvSpPr/>
          <p:nvPr/>
        </p:nvSpPr>
        <p:spPr>
          <a:xfrm>
            <a:off x="7168896" y="6089904"/>
            <a:ext cx="310896" cy="182880"/>
          </a:xfrm>
          <a:custGeom>
            <a:avLst/>
            <a:gdLst>
              <a:gd name="connsiteX0" fmla="*/ 0 w 310896"/>
              <a:gd name="connsiteY0" fmla="*/ 182880 h 182880"/>
              <a:gd name="connsiteX1" fmla="*/ 82296 w 310896"/>
              <a:gd name="connsiteY1" fmla="*/ 118872 h 182880"/>
              <a:gd name="connsiteX2" fmla="*/ 118872 w 310896"/>
              <a:gd name="connsiteY2" fmla="*/ 91440 h 182880"/>
              <a:gd name="connsiteX3" fmla="*/ 164592 w 310896"/>
              <a:gd name="connsiteY3" fmla="*/ 73152 h 182880"/>
              <a:gd name="connsiteX4" fmla="*/ 256032 w 310896"/>
              <a:gd name="connsiteY4" fmla="*/ 27432 h 182880"/>
              <a:gd name="connsiteX5" fmla="*/ 283464 w 310896"/>
              <a:gd name="connsiteY5" fmla="*/ 9144 h 182880"/>
              <a:gd name="connsiteX6" fmla="*/ 310896 w 310896"/>
              <a:gd name="connsiteY6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896" h="182880">
                <a:moveTo>
                  <a:pt x="0" y="182880"/>
                </a:moveTo>
                <a:cubicBezTo>
                  <a:pt x="54546" y="146516"/>
                  <a:pt x="3163" y="182179"/>
                  <a:pt x="82296" y="118872"/>
                </a:cubicBezTo>
                <a:cubicBezTo>
                  <a:pt x="94196" y="109352"/>
                  <a:pt x="105550" y="98841"/>
                  <a:pt x="118872" y="91440"/>
                </a:cubicBezTo>
                <a:cubicBezTo>
                  <a:pt x="133220" y="83469"/>
                  <a:pt x="149718" y="80093"/>
                  <a:pt x="164592" y="73152"/>
                </a:cubicBezTo>
                <a:cubicBezTo>
                  <a:pt x="195473" y="58741"/>
                  <a:pt x="227678" y="46335"/>
                  <a:pt x="256032" y="27432"/>
                </a:cubicBezTo>
                <a:cubicBezTo>
                  <a:pt x="265176" y="21336"/>
                  <a:pt x="273634" y="14059"/>
                  <a:pt x="283464" y="9144"/>
                </a:cubicBezTo>
                <a:cubicBezTo>
                  <a:pt x="292085" y="4833"/>
                  <a:pt x="310896" y="0"/>
                  <a:pt x="310896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 94"/>
          <p:cNvSpPr/>
          <p:nvPr/>
        </p:nvSpPr>
        <p:spPr>
          <a:xfrm>
            <a:off x="7424928" y="5852160"/>
            <a:ext cx="64008" cy="219456"/>
          </a:xfrm>
          <a:custGeom>
            <a:avLst/>
            <a:gdLst>
              <a:gd name="connsiteX0" fmla="*/ 64008 w 64008"/>
              <a:gd name="connsiteY0" fmla="*/ 219456 h 219456"/>
              <a:gd name="connsiteX1" fmla="*/ 54864 w 64008"/>
              <a:gd name="connsiteY1" fmla="*/ 182880 h 219456"/>
              <a:gd name="connsiteX2" fmla="*/ 27432 w 64008"/>
              <a:gd name="connsiteY2" fmla="*/ 146304 h 219456"/>
              <a:gd name="connsiteX3" fmla="*/ 9144 w 64008"/>
              <a:gd name="connsiteY3" fmla="*/ 118872 h 219456"/>
              <a:gd name="connsiteX4" fmla="*/ 0 w 64008"/>
              <a:gd name="connsiteY4" fmla="*/ 0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" h="219456">
                <a:moveTo>
                  <a:pt x="64008" y="219456"/>
                </a:moveTo>
                <a:cubicBezTo>
                  <a:pt x="60960" y="207264"/>
                  <a:pt x="60484" y="194120"/>
                  <a:pt x="54864" y="182880"/>
                </a:cubicBezTo>
                <a:cubicBezTo>
                  <a:pt x="48048" y="169249"/>
                  <a:pt x="36290" y="158705"/>
                  <a:pt x="27432" y="146304"/>
                </a:cubicBezTo>
                <a:cubicBezTo>
                  <a:pt x="21044" y="137361"/>
                  <a:pt x="15240" y="128016"/>
                  <a:pt x="9144" y="118872"/>
                </a:cubicBezTo>
                <a:lnTo>
                  <a:pt x="0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 95"/>
          <p:cNvSpPr/>
          <p:nvPr/>
        </p:nvSpPr>
        <p:spPr>
          <a:xfrm>
            <a:off x="7223760" y="5614416"/>
            <a:ext cx="192024" cy="243973"/>
          </a:xfrm>
          <a:custGeom>
            <a:avLst/>
            <a:gdLst>
              <a:gd name="connsiteX0" fmla="*/ 192024 w 192024"/>
              <a:gd name="connsiteY0" fmla="*/ 237744 h 243973"/>
              <a:gd name="connsiteX1" fmla="*/ 128016 w 192024"/>
              <a:gd name="connsiteY1" fmla="*/ 164592 h 243973"/>
              <a:gd name="connsiteX2" fmla="*/ 64008 w 192024"/>
              <a:gd name="connsiteY2" fmla="*/ 100584 h 243973"/>
              <a:gd name="connsiteX3" fmla="*/ 18288 w 192024"/>
              <a:gd name="connsiteY3" fmla="*/ 9144 h 243973"/>
              <a:gd name="connsiteX4" fmla="*/ 0 w 192024"/>
              <a:gd name="connsiteY4" fmla="*/ 0 h 24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24" h="243973">
                <a:moveTo>
                  <a:pt x="192024" y="237744"/>
                </a:moveTo>
                <a:cubicBezTo>
                  <a:pt x="133037" y="218082"/>
                  <a:pt x="190387" y="243973"/>
                  <a:pt x="128016" y="164592"/>
                </a:cubicBezTo>
                <a:cubicBezTo>
                  <a:pt x="109374" y="140866"/>
                  <a:pt x="64008" y="100584"/>
                  <a:pt x="64008" y="100584"/>
                </a:cubicBezTo>
                <a:cubicBezTo>
                  <a:pt x="56647" y="71141"/>
                  <a:pt x="49393" y="24697"/>
                  <a:pt x="18288" y="9144"/>
                </a:cubicBezTo>
                <a:lnTo>
                  <a:pt x="0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>
            <a:off x="7184165" y="5266944"/>
            <a:ext cx="224403" cy="385026"/>
          </a:xfrm>
          <a:custGeom>
            <a:avLst/>
            <a:gdLst>
              <a:gd name="connsiteX0" fmla="*/ 30451 w 224403"/>
              <a:gd name="connsiteY0" fmla="*/ 356616 h 385026"/>
              <a:gd name="connsiteX1" fmla="*/ 76171 w 224403"/>
              <a:gd name="connsiteY1" fmla="*/ 283464 h 385026"/>
              <a:gd name="connsiteX2" fmla="*/ 103603 w 224403"/>
              <a:gd name="connsiteY2" fmla="*/ 246888 h 385026"/>
              <a:gd name="connsiteX3" fmla="*/ 131035 w 224403"/>
              <a:gd name="connsiteY3" fmla="*/ 219456 h 385026"/>
              <a:gd name="connsiteX4" fmla="*/ 158467 w 224403"/>
              <a:gd name="connsiteY4" fmla="*/ 164592 h 385026"/>
              <a:gd name="connsiteX5" fmla="*/ 176755 w 224403"/>
              <a:gd name="connsiteY5" fmla="*/ 137160 h 385026"/>
              <a:gd name="connsiteX6" fmla="*/ 185899 w 224403"/>
              <a:gd name="connsiteY6" fmla="*/ 100584 h 385026"/>
              <a:gd name="connsiteX7" fmla="*/ 204187 w 224403"/>
              <a:gd name="connsiteY7" fmla="*/ 73152 h 385026"/>
              <a:gd name="connsiteX8" fmla="*/ 222475 w 224403"/>
              <a:gd name="connsiteY8" fmla="*/ 0 h 38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03" h="385026">
                <a:moveTo>
                  <a:pt x="30451" y="356616"/>
                </a:moveTo>
                <a:cubicBezTo>
                  <a:pt x="104940" y="306957"/>
                  <a:pt x="0" y="385026"/>
                  <a:pt x="76171" y="283464"/>
                </a:cubicBezTo>
                <a:cubicBezTo>
                  <a:pt x="85315" y="271272"/>
                  <a:pt x="93685" y="258459"/>
                  <a:pt x="103603" y="246888"/>
                </a:cubicBezTo>
                <a:cubicBezTo>
                  <a:pt x="112019" y="237070"/>
                  <a:pt x="123862" y="230216"/>
                  <a:pt x="131035" y="219456"/>
                </a:cubicBezTo>
                <a:cubicBezTo>
                  <a:pt x="142377" y="202443"/>
                  <a:pt x="148537" y="182466"/>
                  <a:pt x="158467" y="164592"/>
                </a:cubicBezTo>
                <a:cubicBezTo>
                  <a:pt x="163804" y="154985"/>
                  <a:pt x="170659" y="146304"/>
                  <a:pt x="176755" y="137160"/>
                </a:cubicBezTo>
                <a:cubicBezTo>
                  <a:pt x="179803" y="124968"/>
                  <a:pt x="180949" y="112135"/>
                  <a:pt x="185899" y="100584"/>
                </a:cubicBezTo>
                <a:cubicBezTo>
                  <a:pt x="190228" y="90483"/>
                  <a:pt x="199724" y="83195"/>
                  <a:pt x="204187" y="73152"/>
                </a:cubicBezTo>
                <a:cubicBezTo>
                  <a:pt x="224403" y="27667"/>
                  <a:pt x="222475" y="32771"/>
                  <a:pt x="222475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>
            <a:off x="7434072" y="4288536"/>
            <a:ext cx="706211" cy="950976"/>
          </a:xfrm>
          <a:custGeom>
            <a:avLst/>
            <a:gdLst>
              <a:gd name="connsiteX0" fmla="*/ 0 w 706211"/>
              <a:gd name="connsiteY0" fmla="*/ 950976 h 950976"/>
              <a:gd name="connsiteX1" fmla="*/ 100584 w 706211"/>
              <a:gd name="connsiteY1" fmla="*/ 868680 h 950976"/>
              <a:gd name="connsiteX2" fmla="*/ 182880 w 706211"/>
              <a:gd name="connsiteY2" fmla="*/ 786384 h 950976"/>
              <a:gd name="connsiteX3" fmla="*/ 228600 w 706211"/>
              <a:gd name="connsiteY3" fmla="*/ 740664 h 950976"/>
              <a:gd name="connsiteX4" fmla="*/ 256032 w 706211"/>
              <a:gd name="connsiteY4" fmla="*/ 722376 h 950976"/>
              <a:gd name="connsiteX5" fmla="*/ 329184 w 706211"/>
              <a:gd name="connsiteY5" fmla="*/ 649224 h 950976"/>
              <a:gd name="connsiteX6" fmla="*/ 374904 w 706211"/>
              <a:gd name="connsiteY6" fmla="*/ 612648 h 950976"/>
              <a:gd name="connsiteX7" fmla="*/ 457200 w 706211"/>
              <a:gd name="connsiteY7" fmla="*/ 548640 h 950976"/>
              <a:gd name="connsiteX8" fmla="*/ 484632 w 706211"/>
              <a:gd name="connsiteY8" fmla="*/ 512064 h 950976"/>
              <a:gd name="connsiteX9" fmla="*/ 493776 w 706211"/>
              <a:gd name="connsiteY9" fmla="*/ 484632 h 950976"/>
              <a:gd name="connsiteX10" fmla="*/ 539496 w 706211"/>
              <a:gd name="connsiteY10" fmla="*/ 402336 h 950976"/>
              <a:gd name="connsiteX11" fmla="*/ 603504 w 706211"/>
              <a:gd name="connsiteY11" fmla="*/ 356616 h 950976"/>
              <a:gd name="connsiteX12" fmla="*/ 658368 w 706211"/>
              <a:gd name="connsiteY12" fmla="*/ 292608 h 950976"/>
              <a:gd name="connsiteX13" fmla="*/ 667512 w 706211"/>
              <a:gd name="connsiteY13" fmla="*/ 228600 h 950976"/>
              <a:gd name="connsiteX14" fmla="*/ 676656 w 706211"/>
              <a:gd name="connsiteY14" fmla="*/ 128016 h 950976"/>
              <a:gd name="connsiteX15" fmla="*/ 704088 w 706211"/>
              <a:gd name="connsiteY15" fmla="*/ 64008 h 950976"/>
              <a:gd name="connsiteX16" fmla="*/ 704088 w 706211"/>
              <a:gd name="connsiteY16" fmla="*/ 0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6211" h="950976">
                <a:moveTo>
                  <a:pt x="0" y="950976"/>
                </a:moveTo>
                <a:cubicBezTo>
                  <a:pt x="79968" y="871008"/>
                  <a:pt x="40437" y="888729"/>
                  <a:pt x="100584" y="868680"/>
                </a:cubicBezTo>
                <a:cubicBezTo>
                  <a:pt x="149910" y="802912"/>
                  <a:pt x="104421" y="857711"/>
                  <a:pt x="182880" y="786384"/>
                </a:cubicBezTo>
                <a:cubicBezTo>
                  <a:pt x="198828" y="771886"/>
                  <a:pt x="212380" y="754856"/>
                  <a:pt x="228600" y="740664"/>
                </a:cubicBezTo>
                <a:cubicBezTo>
                  <a:pt x="236871" y="733427"/>
                  <a:pt x="247900" y="729768"/>
                  <a:pt x="256032" y="722376"/>
                </a:cubicBezTo>
                <a:cubicBezTo>
                  <a:pt x="281548" y="699179"/>
                  <a:pt x="302256" y="670766"/>
                  <a:pt x="329184" y="649224"/>
                </a:cubicBezTo>
                <a:cubicBezTo>
                  <a:pt x="344424" y="637032"/>
                  <a:pt x="359291" y="624358"/>
                  <a:pt x="374904" y="612648"/>
                </a:cubicBezTo>
                <a:cubicBezTo>
                  <a:pt x="418407" y="580021"/>
                  <a:pt x="401988" y="603852"/>
                  <a:pt x="457200" y="548640"/>
                </a:cubicBezTo>
                <a:cubicBezTo>
                  <a:pt x="467976" y="537864"/>
                  <a:pt x="475488" y="524256"/>
                  <a:pt x="484632" y="512064"/>
                </a:cubicBezTo>
                <a:cubicBezTo>
                  <a:pt x="487680" y="502920"/>
                  <a:pt x="489979" y="493491"/>
                  <a:pt x="493776" y="484632"/>
                </a:cubicBezTo>
                <a:cubicBezTo>
                  <a:pt x="502461" y="464368"/>
                  <a:pt x="527935" y="417750"/>
                  <a:pt x="539496" y="402336"/>
                </a:cubicBezTo>
                <a:cubicBezTo>
                  <a:pt x="572415" y="358444"/>
                  <a:pt x="559738" y="387878"/>
                  <a:pt x="603504" y="356616"/>
                </a:cubicBezTo>
                <a:cubicBezTo>
                  <a:pt x="624078" y="341920"/>
                  <a:pt x="643960" y="311819"/>
                  <a:pt x="658368" y="292608"/>
                </a:cubicBezTo>
                <a:cubicBezTo>
                  <a:pt x="661416" y="271272"/>
                  <a:pt x="665132" y="250021"/>
                  <a:pt x="667512" y="228600"/>
                </a:cubicBezTo>
                <a:cubicBezTo>
                  <a:pt x="671230" y="195140"/>
                  <a:pt x="670054" y="161028"/>
                  <a:pt x="676656" y="128016"/>
                </a:cubicBezTo>
                <a:cubicBezTo>
                  <a:pt x="686175" y="80421"/>
                  <a:pt x="699882" y="106067"/>
                  <a:pt x="704088" y="64008"/>
                </a:cubicBezTo>
                <a:cubicBezTo>
                  <a:pt x="706211" y="42778"/>
                  <a:pt x="704088" y="21336"/>
                  <a:pt x="704088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 99"/>
          <p:cNvSpPr/>
          <p:nvPr/>
        </p:nvSpPr>
        <p:spPr>
          <a:xfrm>
            <a:off x="8135323" y="2953512"/>
            <a:ext cx="202407" cy="1344168"/>
          </a:xfrm>
          <a:custGeom>
            <a:avLst/>
            <a:gdLst>
              <a:gd name="connsiteX0" fmla="*/ 2837 w 202407"/>
              <a:gd name="connsiteY0" fmla="*/ 1344168 h 1344168"/>
              <a:gd name="connsiteX1" fmla="*/ 21125 w 202407"/>
              <a:gd name="connsiteY1" fmla="*/ 1060704 h 1344168"/>
              <a:gd name="connsiteX2" fmla="*/ 30269 w 202407"/>
              <a:gd name="connsiteY2" fmla="*/ 1014984 h 1344168"/>
              <a:gd name="connsiteX3" fmla="*/ 48557 w 202407"/>
              <a:gd name="connsiteY3" fmla="*/ 987552 h 1344168"/>
              <a:gd name="connsiteX4" fmla="*/ 66845 w 202407"/>
              <a:gd name="connsiteY4" fmla="*/ 941832 h 1344168"/>
              <a:gd name="connsiteX5" fmla="*/ 85133 w 202407"/>
              <a:gd name="connsiteY5" fmla="*/ 905256 h 1344168"/>
              <a:gd name="connsiteX6" fmla="*/ 103421 w 202407"/>
              <a:gd name="connsiteY6" fmla="*/ 804672 h 1344168"/>
              <a:gd name="connsiteX7" fmla="*/ 112565 w 202407"/>
              <a:gd name="connsiteY7" fmla="*/ 777240 h 1344168"/>
              <a:gd name="connsiteX8" fmla="*/ 121709 w 202407"/>
              <a:gd name="connsiteY8" fmla="*/ 740664 h 1344168"/>
              <a:gd name="connsiteX9" fmla="*/ 130853 w 202407"/>
              <a:gd name="connsiteY9" fmla="*/ 676656 h 1344168"/>
              <a:gd name="connsiteX10" fmla="*/ 149141 w 202407"/>
              <a:gd name="connsiteY10" fmla="*/ 594360 h 1344168"/>
              <a:gd name="connsiteX11" fmla="*/ 158285 w 202407"/>
              <a:gd name="connsiteY11" fmla="*/ 521208 h 1344168"/>
              <a:gd name="connsiteX12" fmla="*/ 176573 w 202407"/>
              <a:gd name="connsiteY12" fmla="*/ 429768 h 1344168"/>
              <a:gd name="connsiteX13" fmla="*/ 185717 w 202407"/>
              <a:gd name="connsiteY13" fmla="*/ 219456 h 1344168"/>
              <a:gd name="connsiteX14" fmla="*/ 185717 w 202407"/>
              <a:gd name="connsiteY14" fmla="*/ 64008 h 1344168"/>
              <a:gd name="connsiteX15" fmla="*/ 158285 w 202407"/>
              <a:gd name="connsiteY15" fmla="*/ 0 h 134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2407" h="1344168">
                <a:moveTo>
                  <a:pt x="2837" y="1344168"/>
                </a:moveTo>
                <a:cubicBezTo>
                  <a:pt x="10435" y="1154210"/>
                  <a:pt x="0" y="1176893"/>
                  <a:pt x="21125" y="1060704"/>
                </a:cubicBezTo>
                <a:cubicBezTo>
                  <a:pt x="23905" y="1045413"/>
                  <a:pt x="24812" y="1029536"/>
                  <a:pt x="30269" y="1014984"/>
                </a:cubicBezTo>
                <a:cubicBezTo>
                  <a:pt x="34128" y="1004694"/>
                  <a:pt x="43642" y="997382"/>
                  <a:pt x="48557" y="987552"/>
                </a:cubicBezTo>
                <a:cubicBezTo>
                  <a:pt x="55898" y="972871"/>
                  <a:pt x="60179" y="956831"/>
                  <a:pt x="66845" y="941832"/>
                </a:cubicBezTo>
                <a:cubicBezTo>
                  <a:pt x="72381" y="929376"/>
                  <a:pt x="80347" y="918019"/>
                  <a:pt x="85133" y="905256"/>
                </a:cubicBezTo>
                <a:cubicBezTo>
                  <a:pt x="96751" y="874276"/>
                  <a:pt x="97222" y="835665"/>
                  <a:pt x="103421" y="804672"/>
                </a:cubicBezTo>
                <a:cubicBezTo>
                  <a:pt x="105311" y="795221"/>
                  <a:pt x="109917" y="786508"/>
                  <a:pt x="112565" y="777240"/>
                </a:cubicBezTo>
                <a:cubicBezTo>
                  <a:pt x="116017" y="765156"/>
                  <a:pt x="119461" y="753029"/>
                  <a:pt x="121709" y="740664"/>
                </a:cubicBezTo>
                <a:cubicBezTo>
                  <a:pt x="125564" y="719459"/>
                  <a:pt x="126998" y="697861"/>
                  <a:pt x="130853" y="676656"/>
                </a:cubicBezTo>
                <a:cubicBezTo>
                  <a:pt x="149056" y="576538"/>
                  <a:pt x="130990" y="712339"/>
                  <a:pt x="149141" y="594360"/>
                </a:cubicBezTo>
                <a:cubicBezTo>
                  <a:pt x="152878" y="570072"/>
                  <a:pt x="154245" y="545447"/>
                  <a:pt x="158285" y="521208"/>
                </a:cubicBezTo>
                <a:cubicBezTo>
                  <a:pt x="163395" y="490547"/>
                  <a:pt x="176573" y="429768"/>
                  <a:pt x="176573" y="429768"/>
                </a:cubicBezTo>
                <a:cubicBezTo>
                  <a:pt x="179621" y="359664"/>
                  <a:pt x="181340" y="289490"/>
                  <a:pt x="185717" y="219456"/>
                </a:cubicBezTo>
                <a:cubicBezTo>
                  <a:pt x="192945" y="103814"/>
                  <a:pt x="202407" y="172491"/>
                  <a:pt x="185717" y="64008"/>
                </a:cubicBezTo>
                <a:cubicBezTo>
                  <a:pt x="177837" y="12789"/>
                  <a:pt x="185924" y="27639"/>
                  <a:pt x="158285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олилиния 100"/>
          <p:cNvSpPr/>
          <p:nvPr/>
        </p:nvSpPr>
        <p:spPr>
          <a:xfrm>
            <a:off x="8293608" y="2651760"/>
            <a:ext cx="173736" cy="320040"/>
          </a:xfrm>
          <a:custGeom>
            <a:avLst/>
            <a:gdLst>
              <a:gd name="connsiteX0" fmla="*/ 0 w 173736"/>
              <a:gd name="connsiteY0" fmla="*/ 320040 h 320040"/>
              <a:gd name="connsiteX1" fmla="*/ 18288 w 173736"/>
              <a:gd name="connsiteY1" fmla="*/ 219456 h 320040"/>
              <a:gd name="connsiteX2" fmla="*/ 82296 w 173736"/>
              <a:gd name="connsiteY2" fmla="*/ 137160 h 320040"/>
              <a:gd name="connsiteX3" fmla="*/ 137160 w 173736"/>
              <a:gd name="connsiteY3" fmla="*/ 91440 h 320040"/>
              <a:gd name="connsiteX4" fmla="*/ 155448 w 173736"/>
              <a:gd name="connsiteY4" fmla="*/ 27432 h 320040"/>
              <a:gd name="connsiteX5" fmla="*/ 173736 w 173736"/>
              <a:gd name="connsiteY5" fmla="*/ 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736" h="320040">
                <a:moveTo>
                  <a:pt x="0" y="320040"/>
                </a:moveTo>
                <a:cubicBezTo>
                  <a:pt x="31" y="319823"/>
                  <a:pt x="10267" y="232490"/>
                  <a:pt x="18288" y="219456"/>
                </a:cubicBezTo>
                <a:cubicBezTo>
                  <a:pt x="36502" y="189859"/>
                  <a:pt x="53380" y="156437"/>
                  <a:pt x="82296" y="137160"/>
                </a:cubicBezTo>
                <a:cubicBezTo>
                  <a:pt x="120488" y="111699"/>
                  <a:pt x="101957" y="126643"/>
                  <a:pt x="137160" y="91440"/>
                </a:cubicBezTo>
                <a:cubicBezTo>
                  <a:pt x="140090" y="79721"/>
                  <a:pt x="148889" y="40550"/>
                  <a:pt x="155448" y="27432"/>
                </a:cubicBezTo>
                <a:cubicBezTo>
                  <a:pt x="160363" y="17602"/>
                  <a:pt x="173736" y="0"/>
                  <a:pt x="173736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олилиния 101"/>
          <p:cNvSpPr/>
          <p:nvPr/>
        </p:nvSpPr>
        <p:spPr>
          <a:xfrm>
            <a:off x="7961888" y="2651760"/>
            <a:ext cx="514600" cy="219456"/>
          </a:xfrm>
          <a:custGeom>
            <a:avLst/>
            <a:gdLst>
              <a:gd name="connsiteX0" fmla="*/ 514600 w 514600"/>
              <a:gd name="connsiteY0" fmla="*/ 0 h 219456"/>
              <a:gd name="connsiteX1" fmla="*/ 395728 w 514600"/>
              <a:gd name="connsiteY1" fmla="*/ 18288 h 219456"/>
              <a:gd name="connsiteX2" fmla="*/ 350008 w 514600"/>
              <a:gd name="connsiteY2" fmla="*/ 27432 h 219456"/>
              <a:gd name="connsiteX3" fmla="*/ 231136 w 514600"/>
              <a:gd name="connsiteY3" fmla="*/ 82296 h 219456"/>
              <a:gd name="connsiteX4" fmla="*/ 194560 w 514600"/>
              <a:gd name="connsiteY4" fmla="*/ 100584 h 219456"/>
              <a:gd name="connsiteX5" fmla="*/ 121408 w 514600"/>
              <a:gd name="connsiteY5" fmla="*/ 118872 h 219456"/>
              <a:gd name="connsiteX6" fmla="*/ 29968 w 514600"/>
              <a:gd name="connsiteY6" fmla="*/ 192024 h 219456"/>
              <a:gd name="connsiteX7" fmla="*/ 2536 w 514600"/>
              <a:gd name="connsiteY7" fmla="*/ 219456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600" h="219456">
                <a:moveTo>
                  <a:pt x="514600" y="0"/>
                </a:moveTo>
                <a:cubicBezTo>
                  <a:pt x="452810" y="20597"/>
                  <a:pt x="513597" y="2572"/>
                  <a:pt x="395728" y="18288"/>
                </a:cubicBezTo>
                <a:cubicBezTo>
                  <a:pt x="380323" y="20342"/>
                  <a:pt x="365248" y="24384"/>
                  <a:pt x="350008" y="27432"/>
                </a:cubicBezTo>
                <a:cubicBezTo>
                  <a:pt x="274845" y="77540"/>
                  <a:pt x="393766" y="981"/>
                  <a:pt x="231136" y="82296"/>
                </a:cubicBezTo>
                <a:cubicBezTo>
                  <a:pt x="218944" y="88392"/>
                  <a:pt x="207492" y="96273"/>
                  <a:pt x="194560" y="100584"/>
                </a:cubicBezTo>
                <a:cubicBezTo>
                  <a:pt x="170715" y="108532"/>
                  <a:pt x="121408" y="118872"/>
                  <a:pt x="121408" y="118872"/>
                </a:cubicBezTo>
                <a:cubicBezTo>
                  <a:pt x="38024" y="202256"/>
                  <a:pt x="99628" y="152218"/>
                  <a:pt x="29968" y="192024"/>
                </a:cubicBezTo>
                <a:cubicBezTo>
                  <a:pt x="0" y="209149"/>
                  <a:pt x="2536" y="200114"/>
                  <a:pt x="2536" y="219456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олилиния 102"/>
          <p:cNvSpPr/>
          <p:nvPr/>
        </p:nvSpPr>
        <p:spPr>
          <a:xfrm>
            <a:off x="7397496" y="2880360"/>
            <a:ext cx="585216" cy="1133856"/>
          </a:xfrm>
          <a:custGeom>
            <a:avLst/>
            <a:gdLst>
              <a:gd name="connsiteX0" fmla="*/ 0 w 585216"/>
              <a:gd name="connsiteY0" fmla="*/ 1133856 h 1133856"/>
              <a:gd name="connsiteX1" fmla="*/ 9144 w 585216"/>
              <a:gd name="connsiteY1" fmla="*/ 1106424 h 1133856"/>
              <a:gd name="connsiteX2" fmla="*/ 100584 w 585216"/>
              <a:gd name="connsiteY2" fmla="*/ 1014984 h 1133856"/>
              <a:gd name="connsiteX3" fmla="*/ 173736 w 585216"/>
              <a:gd name="connsiteY3" fmla="*/ 941832 h 1133856"/>
              <a:gd name="connsiteX4" fmla="*/ 192024 w 585216"/>
              <a:gd name="connsiteY4" fmla="*/ 886968 h 1133856"/>
              <a:gd name="connsiteX5" fmla="*/ 201168 w 585216"/>
              <a:gd name="connsiteY5" fmla="*/ 850392 h 1133856"/>
              <a:gd name="connsiteX6" fmla="*/ 219456 w 585216"/>
              <a:gd name="connsiteY6" fmla="*/ 813816 h 1133856"/>
              <a:gd name="connsiteX7" fmla="*/ 237744 w 585216"/>
              <a:gd name="connsiteY7" fmla="*/ 740664 h 1133856"/>
              <a:gd name="connsiteX8" fmla="*/ 274320 w 585216"/>
              <a:gd name="connsiteY8" fmla="*/ 658368 h 1133856"/>
              <a:gd name="connsiteX9" fmla="*/ 310896 w 585216"/>
              <a:gd name="connsiteY9" fmla="*/ 603504 h 1133856"/>
              <a:gd name="connsiteX10" fmla="*/ 347472 w 585216"/>
              <a:gd name="connsiteY10" fmla="*/ 566928 h 1133856"/>
              <a:gd name="connsiteX11" fmla="*/ 374904 w 585216"/>
              <a:gd name="connsiteY11" fmla="*/ 530352 h 1133856"/>
              <a:gd name="connsiteX12" fmla="*/ 411480 w 585216"/>
              <a:gd name="connsiteY12" fmla="*/ 402336 h 1133856"/>
              <a:gd name="connsiteX13" fmla="*/ 466344 w 585216"/>
              <a:gd name="connsiteY13" fmla="*/ 301752 h 1133856"/>
              <a:gd name="connsiteX14" fmla="*/ 521208 w 585216"/>
              <a:gd name="connsiteY14" fmla="*/ 246888 h 1133856"/>
              <a:gd name="connsiteX15" fmla="*/ 539496 w 585216"/>
              <a:gd name="connsiteY15" fmla="*/ 192024 h 1133856"/>
              <a:gd name="connsiteX16" fmla="*/ 557784 w 585216"/>
              <a:gd name="connsiteY16" fmla="*/ 82296 h 1133856"/>
              <a:gd name="connsiteX17" fmla="*/ 576072 w 585216"/>
              <a:gd name="connsiteY17" fmla="*/ 27432 h 1133856"/>
              <a:gd name="connsiteX18" fmla="*/ 585216 w 585216"/>
              <a:gd name="connsiteY18" fmla="*/ 0 h 11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5216" h="1133856">
                <a:moveTo>
                  <a:pt x="0" y="1133856"/>
                </a:moveTo>
                <a:cubicBezTo>
                  <a:pt x="3048" y="1124712"/>
                  <a:pt x="3797" y="1114444"/>
                  <a:pt x="9144" y="1106424"/>
                </a:cubicBezTo>
                <a:cubicBezTo>
                  <a:pt x="53821" y="1039408"/>
                  <a:pt x="47373" y="1064102"/>
                  <a:pt x="100584" y="1014984"/>
                </a:cubicBezTo>
                <a:cubicBezTo>
                  <a:pt x="125923" y="991594"/>
                  <a:pt x="173736" y="941832"/>
                  <a:pt x="173736" y="941832"/>
                </a:cubicBezTo>
                <a:cubicBezTo>
                  <a:pt x="179832" y="923544"/>
                  <a:pt x="186485" y="905432"/>
                  <a:pt x="192024" y="886968"/>
                </a:cubicBezTo>
                <a:cubicBezTo>
                  <a:pt x="195635" y="874931"/>
                  <a:pt x="196755" y="862159"/>
                  <a:pt x="201168" y="850392"/>
                </a:cubicBezTo>
                <a:cubicBezTo>
                  <a:pt x="205954" y="837629"/>
                  <a:pt x="215145" y="826748"/>
                  <a:pt x="219456" y="813816"/>
                </a:cubicBezTo>
                <a:cubicBezTo>
                  <a:pt x="227404" y="789971"/>
                  <a:pt x="228409" y="764001"/>
                  <a:pt x="237744" y="740664"/>
                </a:cubicBezTo>
                <a:cubicBezTo>
                  <a:pt x="248750" y="713149"/>
                  <a:pt x="258943" y="683997"/>
                  <a:pt x="274320" y="658368"/>
                </a:cubicBezTo>
                <a:cubicBezTo>
                  <a:pt x="285628" y="639521"/>
                  <a:pt x="297166" y="620667"/>
                  <a:pt x="310896" y="603504"/>
                </a:cubicBezTo>
                <a:cubicBezTo>
                  <a:pt x="321667" y="590040"/>
                  <a:pt x="336118" y="579904"/>
                  <a:pt x="347472" y="566928"/>
                </a:cubicBezTo>
                <a:cubicBezTo>
                  <a:pt x="357508" y="555459"/>
                  <a:pt x="365760" y="542544"/>
                  <a:pt x="374904" y="530352"/>
                </a:cubicBezTo>
                <a:cubicBezTo>
                  <a:pt x="389719" y="456278"/>
                  <a:pt x="379133" y="499376"/>
                  <a:pt x="411480" y="402336"/>
                </a:cubicBezTo>
                <a:cubicBezTo>
                  <a:pt x="426489" y="357309"/>
                  <a:pt x="425146" y="354186"/>
                  <a:pt x="466344" y="301752"/>
                </a:cubicBezTo>
                <a:cubicBezTo>
                  <a:pt x="482323" y="281415"/>
                  <a:pt x="502920" y="265176"/>
                  <a:pt x="521208" y="246888"/>
                </a:cubicBezTo>
                <a:cubicBezTo>
                  <a:pt x="527304" y="228600"/>
                  <a:pt x="537105" y="211152"/>
                  <a:pt x="539496" y="192024"/>
                </a:cubicBezTo>
                <a:cubicBezTo>
                  <a:pt x="545980" y="140155"/>
                  <a:pt x="544838" y="125450"/>
                  <a:pt x="557784" y="82296"/>
                </a:cubicBezTo>
                <a:cubicBezTo>
                  <a:pt x="563323" y="63832"/>
                  <a:pt x="569976" y="45720"/>
                  <a:pt x="576072" y="27432"/>
                </a:cubicBezTo>
                <a:lnTo>
                  <a:pt x="585216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олилиния 103"/>
          <p:cNvSpPr/>
          <p:nvPr/>
        </p:nvSpPr>
        <p:spPr>
          <a:xfrm>
            <a:off x="6711696" y="4004333"/>
            <a:ext cx="685800" cy="183046"/>
          </a:xfrm>
          <a:custGeom>
            <a:avLst/>
            <a:gdLst>
              <a:gd name="connsiteX0" fmla="*/ 0 w 685800"/>
              <a:gd name="connsiteY0" fmla="*/ 165331 h 183046"/>
              <a:gd name="connsiteX1" fmla="*/ 109728 w 685800"/>
              <a:gd name="connsiteY1" fmla="*/ 165331 h 183046"/>
              <a:gd name="connsiteX2" fmla="*/ 155448 w 685800"/>
              <a:gd name="connsiteY2" fmla="*/ 137899 h 183046"/>
              <a:gd name="connsiteX3" fmla="*/ 201168 w 685800"/>
              <a:gd name="connsiteY3" fmla="*/ 119611 h 183046"/>
              <a:gd name="connsiteX4" fmla="*/ 292608 w 685800"/>
              <a:gd name="connsiteY4" fmla="*/ 83035 h 183046"/>
              <a:gd name="connsiteX5" fmla="*/ 365760 w 685800"/>
              <a:gd name="connsiteY5" fmla="*/ 55603 h 183046"/>
              <a:gd name="connsiteX6" fmla="*/ 402336 w 685800"/>
              <a:gd name="connsiteY6" fmla="*/ 37315 h 183046"/>
              <a:gd name="connsiteX7" fmla="*/ 621792 w 685800"/>
              <a:gd name="connsiteY7" fmla="*/ 28171 h 183046"/>
              <a:gd name="connsiteX8" fmla="*/ 676656 w 685800"/>
              <a:gd name="connsiteY8" fmla="*/ 739 h 183046"/>
              <a:gd name="connsiteX9" fmla="*/ 685800 w 685800"/>
              <a:gd name="connsiteY9" fmla="*/ 739 h 1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0" h="183046">
                <a:moveTo>
                  <a:pt x="0" y="165331"/>
                </a:moveTo>
                <a:cubicBezTo>
                  <a:pt x="46072" y="176849"/>
                  <a:pt x="52154" y="183046"/>
                  <a:pt x="109728" y="165331"/>
                </a:cubicBezTo>
                <a:cubicBezTo>
                  <a:pt x="126715" y="160104"/>
                  <a:pt x="139552" y="145847"/>
                  <a:pt x="155448" y="137899"/>
                </a:cubicBezTo>
                <a:cubicBezTo>
                  <a:pt x="170129" y="130558"/>
                  <a:pt x="186225" y="126403"/>
                  <a:pt x="201168" y="119611"/>
                </a:cubicBezTo>
                <a:cubicBezTo>
                  <a:pt x="281962" y="82886"/>
                  <a:pt x="227167" y="99395"/>
                  <a:pt x="292608" y="83035"/>
                </a:cubicBezTo>
                <a:cubicBezTo>
                  <a:pt x="348951" y="45473"/>
                  <a:pt x="286665" y="81968"/>
                  <a:pt x="365760" y="55603"/>
                </a:cubicBezTo>
                <a:cubicBezTo>
                  <a:pt x="378692" y="51292"/>
                  <a:pt x="388783" y="38767"/>
                  <a:pt x="402336" y="37315"/>
                </a:cubicBezTo>
                <a:cubicBezTo>
                  <a:pt x="475135" y="29515"/>
                  <a:pt x="548640" y="31219"/>
                  <a:pt x="621792" y="28171"/>
                </a:cubicBezTo>
                <a:cubicBezTo>
                  <a:pt x="648611" y="10292"/>
                  <a:pt x="646370" y="8311"/>
                  <a:pt x="676656" y="739"/>
                </a:cubicBezTo>
                <a:cubicBezTo>
                  <a:pt x="679613" y="0"/>
                  <a:pt x="682752" y="739"/>
                  <a:pt x="685800" y="739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олилиния 104"/>
          <p:cNvSpPr/>
          <p:nvPr/>
        </p:nvSpPr>
        <p:spPr>
          <a:xfrm>
            <a:off x="5998464" y="3785616"/>
            <a:ext cx="713232" cy="356616"/>
          </a:xfrm>
          <a:custGeom>
            <a:avLst/>
            <a:gdLst>
              <a:gd name="connsiteX0" fmla="*/ 0 w 713232"/>
              <a:gd name="connsiteY0" fmla="*/ 0 h 356616"/>
              <a:gd name="connsiteX1" fmla="*/ 9144 w 713232"/>
              <a:gd name="connsiteY1" fmla="*/ 82296 h 356616"/>
              <a:gd name="connsiteX2" fmla="*/ 27432 w 713232"/>
              <a:gd name="connsiteY2" fmla="*/ 109728 h 356616"/>
              <a:gd name="connsiteX3" fmla="*/ 164592 w 713232"/>
              <a:gd name="connsiteY3" fmla="*/ 146304 h 356616"/>
              <a:gd name="connsiteX4" fmla="*/ 274320 w 713232"/>
              <a:gd name="connsiteY4" fmla="*/ 173736 h 356616"/>
              <a:gd name="connsiteX5" fmla="*/ 301752 w 713232"/>
              <a:gd name="connsiteY5" fmla="*/ 182880 h 356616"/>
              <a:gd name="connsiteX6" fmla="*/ 356616 w 713232"/>
              <a:gd name="connsiteY6" fmla="*/ 192024 h 356616"/>
              <a:gd name="connsiteX7" fmla="*/ 438912 w 713232"/>
              <a:gd name="connsiteY7" fmla="*/ 210312 h 356616"/>
              <a:gd name="connsiteX8" fmla="*/ 475488 w 713232"/>
              <a:gd name="connsiteY8" fmla="*/ 219456 h 356616"/>
              <a:gd name="connsiteX9" fmla="*/ 557784 w 713232"/>
              <a:gd name="connsiteY9" fmla="*/ 265176 h 356616"/>
              <a:gd name="connsiteX10" fmla="*/ 612648 w 713232"/>
              <a:gd name="connsiteY10" fmla="*/ 283464 h 356616"/>
              <a:gd name="connsiteX11" fmla="*/ 676656 w 713232"/>
              <a:gd name="connsiteY11" fmla="*/ 310896 h 356616"/>
              <a:gd name="connsiteX12" fmla="*/ 704088 w 713232"/>
              <a:gd name="connsiteY12" fmla="*/ 329184 h 356616"/>
              <a:gd name="connsiteX13" fmla="*/ 713232 w 713232"/>
              <a:gd name="connsiteY13" fmla="*/ 356616 h 35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3232" h="356616">
                <a:moveTo>
                  <a:pt x="0" y="0"/>
                </a:moveTo>
                <a:cubicBezTo>
                  <a:pt x="3048" y="27432"/>
                  <a:pt x="2450" y="55519"/>
                  <a:pt x="9144" y="82296"/>
                </a:cubicBezTo>
                <a:cubicBezTo>
                  <a:pt x="11809" y="92958"/>
                  <a:pt x="18288" y="103632"/>
                  <a:pt x="27432" y="109728"/>
                </a:cubicBezTo>
                <a:cubicBezTo>
                  <a:pt x="75963" y="142082"/>
                  <a:pt x="108702" y="139318"/>
                  <a:pt x="164592" y="146304"/>
                </a:cubicBezTo>
                <a:cubicBezTo>
                  <a:pt x="275453" y="183258"/>
                  <a:pt x="163502" y="149110"/>
                  <a:pt x="274320" y="173736"/>
                </a:cubicBezTo>
                <a:cubicBezTo>
                  <a:pt x="283729" y="175827"/>
                  <a:pt x="292343" y="180789"/>
                  <a:pt x="301752" y="182880"/>
                </a:cubicBezTo>
                <a:cubicBezTo>
                  <a:pt x="319851" y="186902"/>
                  <a:pt x="338436" y="188388"/>
                  <a:pt x="356616" y="192024"/>
                </a:cubicBezTo>
                <a:cubicBezTo>
                  <a:pt x="384171" y="197535"/>
                  <a:pt x="411530" y="203993"/>
                  <a:pt x="438912" y="210312"/>
                </a:cubicBezTo>
                <a:cubicBezTo>
                  <a:pt x="451157" y="213138"/>
                  <a:pt x="463721" y="215043"/>
                  <a:pt x="475488" y="219456"/>
                </a:cubicBezTo>
                <a:cubicBezTo>
                  <a:pt x="526016" y="238404"/>
                  <a:pt x="502910" y="240233"/>
                  <a:pt x="557784" y="265176"/>
                </a:cubicBezTo>
                <a:cubicBezTo>
                  <a:pt x="575333" y="273153"/>
                  <a:pt x="596608" y="272771"/>
                  <a:pt x="612648" y="283464"/>
                </a:cubicBezTo>
                <a:cubicBezTo>
                  <a:pt x="650537" y="308723"/>
                  <a:pt x="629418" y="299087"/>
                  <a:pt x="676656" y="310896"/>
                </a:cubicBezTo>
                <a:cubicBezTo>
                  <a:pt x="685800" y="316992"/>
                  <a:pt x="697223" y="320602"/>
                  <a:pt x="704088" y="329184"/>
                </a:cubicBezTo>
                <a:cubicBezTo>
                  <a:pt x="710109" y="336710"/>
                  <a:pt x="713232" y="356616"/>
                  <a:pt x="713232" y="356616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>
            <a:off x="5951053" y="3224451"/>
            <a:ext cx="38267" cy="552021"/>
          </a:xfrm>
          <a:custGeom>
            <a:avLst/>
            <a:gdLst>
              <a:gd name="connsiteX0" fmla="*/ 38267 w 38267"/>
              <a:gd name="connsiteY0" fmla="*/ 552021 h 552021"/>
              <a:gd name="connsiteX1" fmla="*/ 29123 w 38267"/>
              <a:gd name="connsiteY1" fmla="*/ 67389 h 552021"/>
              <a:gd name="connsiteX2" fmla="*/ 19979 w 38267"/>
              <a:gd name="connsiteY2" fmla="*/ 39957 h 552021"/>
              <a:gd name="connsiteX3" fmla="*/ 1691 w 38267"/>
              <a:gd name="connsiteY3" fmla="*/ 3381 h 5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67" h="552021">
                <a:moveTo>
                  <a:pt x="38267" y="552021"/>
                </a:moveTo>
                <a:cubicBezTo>
                  <a:pt x="35219" y="390477"/>
                  <a:pt x="34890" y="228859"/>
                  <a:pt x="29123" y="67389"/>
                </a:cubicBezTo>
                <a:cubicBezTo>
                  <a:pt x="28779" y="57757"/>
                  <a:pt x="24290" y="48578"/>
                  <a:pt x="19979" y="39957"/>
                </a:cubicBezTo>
                <a:cubicBezTo>
                  <a:pt x="0" y="0"/>
                  <a:pt x="1691" y="26285"/>
                  <a:pt x="1691" y="3381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олилиния 106"/>
          <p:cNvSpPr/>
          <p:nvPr/>
        </p:nvSpPr>
        <p:spPr>
          <a:xfrm>
            <a:off x="5961888" y="3200400"/>
            <a:ext cx="482495" cy="166344"/>
          </a:xfrm>
          <a:custGeom>
            <a:avLst/>
            <a:gdLst>
              <a:gd name="connsiteX0" fmla="*/ 0 w 482495"/>
              <a:gd name="connsiteY0" fmla="*/ 0 h 166344"/>
              <a:gd name="connsiteX1" fmla="*/ 27432 w 482495"/>
              <a:gd name="connsiteY1" fmla="*/ 9144 h 166344"/>
              <a:gd name="connsiteX2" fmla="*/ 64008 w 482495"/>
              <a:gd name="connsiteY2" fmla="*/ 18288 h 166344"/>
              <a:gd name="connsiteX3" fmla="*/ 82296 w 482495"/>
              <a:gd name="connsiteY3" fmla="*/ 45720 h 166344"/>
              <a:gd name="connsiteX4" fmla="*/ 137160 w 482495"/>
              <a:gd name="connsiteY4" fmla="*/ 91440 h 166344"/>
              <a:gd name="connsiteX5" fmla="*/ 182880 w 482495"/>
              <a:gd name="connsiteY5" fmla="*/ 100584 h 166344"/>
              <a:gd name="connsiteX6" fmla="*/ 219456 w 482495"/>
              <a:gd name="connsiteY6" fmla="*/ 109728 h 166344"/>
              <a:gd name="connsiteX7" fmla="*/ 274320 w 482495"/>
              <a:gd name="connsiteY7" fmla="*/ 118872 h 166344"/>
              <a:gd name="connsiteX8" fmla="*/ 310896 w 482495"/>
              <a:gd name="connsiteY8" fmla="*/ 128016 h 166344"/>
              <a:gd name="connsiteX9" fmla="*/ 365760 w 482495"/>
              <a:gd name="connsiteY9" fmla="*/ 137160 h 166344"/>
              <a:gd name="connsiteX10" fmla="*/ 475488 w 482495"/>
              <a:gd name="connsiteY10" fmla="*/ 164592 h 16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495" h="166344">
                <a:moveTo>
                  <a:pt x="0" y="0"/>
                </a:moveTo>
                <a:cubicBezTo>
                  <a:pt x="9144" y="3048"/>
                  <a:pt x="18164" y="6496"/>
                  <a:pt x="27432" y="9144"/>
                </a:cubicBezTo>
                <a:cubicBezTo>
                  <a:pt x="39516" y="12596"/>
                  <a:pt x="53551" y="11317"/>
                  <a:pt x="64008" y="18288"/>
                </a:cubicBezTo>
                <a:cubicBezTo>
                  <a:pt x="73152" y="24384"/>
                  <a:pt x="74525" y="37949"/>
                  <a:pt x="82296" y="45720"/>
                </a:cubicBezTo>
                <a:cubicBezTo>
                  <a:pt x="99129" y="62553"/>
                  <a:pt x="116261" y="80041"/>
                  <a:pt x="137160" y="91440"/>
                </a:cubicBezTo>
                <a:cubicBezTo>
                  <a:pt x="150804" y="98882"/>
                  <a:pt x="167708" y="97213"/>
                  <a:pt x="182880" y="100584"/>
                </a:cubicBezTo>
                <a:cubicBezTo>
                  <a:pt x="195148" y="103310"/>
                  <a:pt x="207133" y="107263"/>
                  <a:pt x="219456" y="109728"/>
                </a:cubicBezTo>
                <a:cubicBezTo>
                  <a:pt x="237636" y="113364"/>
                  <a:pt x="256140" y="115236"/>
                  <a:pt x="274320" y="118872"/>
                </a:cubicBezTo>
                <a:cubicBezTo>
                  <a:pt x="286643" y="121337"/>
                  <a:pt x="298573" y="125551"/>
                  <a:pt x="310896" y="128016"/>
                </a:cubicBezTo>
                <a:cubicBezTo>
                  <a:pt x="329076" y="131652"/>
                  <a:pt x="347773" y="132663"/>
                  <a:pt x="365760" y="137160"/>
                </a:cubicBezTo>
                <a:cubicBezTo>
                  <a:pt x="482495" y="166344"/>
                  <a:pt x="421651" y="164592"/>
                  <a:pt x="475488" y="164592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олилиния 107"/>
          <p:cNvSpPr/>
          <p:nvPr/>
        </p:nvSpPr>
        <p:spPr>
          <a:xfrm>
            <a:off x="6428232" y="3300984"/>
            <a:ext cx="420624" cy="84584"/>
          </a:xfrm>
          <a:custGeom>
            <a:avLst/>
            <a:gdLst>
              <a:gd name="connsiteX0" fmla="*/ 0 w 420624"/>
              <a:gd name="connsiteY0" fmla="*/ 54864 h 84584"/>
              <a:gd name="connsiteX1" fmla="*/ 237744 w 420624"/>
              <a:gd name="connsiteY1" fmla="*/ 54864 h 84584"/>
              <a:gd name="connsiteX2" fmla="*/ 265176 w 420624"/>
              <a:gd name="connsiteY2" fmla="*/ 36576 h 84584"/>
              <a:gd name="connsiteX3" fmla="*/ 393192 w 420624"/>
              <a:gd name="connsiteY3" fmla="*/ 27432 h 84584"/>
              <a:gd name="connsiteX4" fmla="*/ 420624 w 420624"/>
              <a:gd name="connsiteY4" fmla="*/ 0 h 8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24" h="84584">
                <a:moveTo>
                  <a:pt x="0" y="54864"/>
                </a:moveTo>
                <a:cubicBezTo>
                  <a:pt x="89160" y="84584"/>
                  <a:pt x="53048" y="76175"/>
                  <a:pt x="237744" y="54864"/>
                </a:cubicBezTo>
                <a:cubicBezTo>
                  <a:pt x="248661" y="53604"/>
                  <a:pt x="254354" y="38486"/>
                  <a:pt x="265176" y="36576"/>
                </a:cubicBezTo>
                <a:cubicBezTo>
                  <a:pt x="307306" y="29141"/>
                  <a:pt x="350520" y="30480"/>
                  <a:pt x="393192" y="27432"/>
                </a:cubicBezTo>
                <a:lnTo>
                  <a:pt x="420624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олилиния 108"/>
          <p:cNvSpPr/>
          <p:nvPr/>
        </p:nvSpPr>
        <p:spPr>
          <a:xfrm>
            <a:off x="6867144" y="3300984"/>
            <a:ext cx="192024" cy="137160"/>
          </a:xfrm>
          <a:custGeom>
            <a:avLst/>
            <a:gdLst>
              <a:gd name="connsiteX0" fmla="*/ 192024 w 192024"/>
              <a:gd name="connsiteY0" fmla="*/ 137160 h 137160"/>
              <a:gd name="connsiteX1" fmla="*/ 109728 w 192024"/>
              <a:gd name="connsiteY1" fmla="*/ 73152 h 137160"/>
              <a:gd name="connsiteX2" fmla="*/ 91440 w 192024"/>
              <a:gd name="connsiteY2" fmla="*/ 45720 h 137160"/>
              <a:gd name="connsiteX3" fmla="*/ 64008 w 192024"/>
              <a:gd name="connsiteY3" fmla="*/ 36576 h 137160"/>
              <a:gd name="connsiteX4" fmla="*/ 36576 w 192024"/>
              <a:gd name="connsiteY4" fmla="*/ 18288 h 137160"/>
              <a:gd name="connsiteX5" fmla="*/ 0 w 192024"/>
              <a:gd name="connsiteY5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" h="137160">
                <a:moveTo>
                  <a:pt x="192024" y="137160"/>
                </a:moveTo>
                <a:cubicBezTo>
                  <a:pt x="130344" y="75480"/>
                  <a:pt x="161696" y="90475"/>
                  <a:pt x="109728" y="73152"/>
                </a:cubicBezTo>
                <a:cubicBezTo>
                  <a:pt x="103632" y="64008"/>
                  <a:pt x="100022" y="52585"/>
                  <a:pt x="91440" y="45720"/>
                </a:cubicBezTo>
                <a:cubicBezTo>
                  <a:pt x="83914" y="39699"/>
                  <a:pt x="72629" y="40887"/>
                  <a:pt x="64008" y="36576"/>
                </a:cubicBezTo>
                <a:cubicBezTo>
                  <a:pt x="54178" y="31661"/>
                  <a:pt x="46118" y="23740"/>
                  <a:pt x="36576" y="18288"/>
                </a:cubicBezTo>
                <a:cubicBezTo>
                  <a:pt x="24741" y="11525"/>
                  <a:pt x="0" y="0"/>
                  <a:pt x="0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олилиния 109"/>
          <p:cNvSpPr/>
          <p:nvPr/>
        </p:nvSpPr>
        <p:spPr>
          <a:xfrm>
            <a:off x="7055065" y="2962656"/>
            <a:ext cx="328337" cy="475488"/>
          </a:xfrm>
          <a:custGeom>
            <a:avLst/>
            <a:gdLst>
              <a:gd name="connsiteX0" fmla="*/ 4103 w 328337"/>
              <a:gd name="connsiteY0" fmla="*/ 475488 h 475488"/>
              <a:gd name="connsiteX1" fmla="*/ 49823 w 328337"/>
              <a:gd name="connsiteY1" fmla="*/ 420624 h 475488"/>
              <a:gd name="connsiteX2" fmla="*/ 86399 w 328337"/>
              <a:gd name="connsiteY2" fmla="*/ 374904 h 475488"/>
              <a:gd name="connsiteX3" fmla="*/ 113831 w 328337"/>
              <a:gd name="connsiteY3" fmla="*/ 356616 h 475488"/>
              <a:gd name="connsiteX4" fmla="*/ 150407 w 328337"/>
              <a:gd name="connsiteY4" fmla="*/ 320040 h 475488"/>
              <a:gd name="connsiteX5" fmla="*/ 223559 w 328337"/>
              <a:gd name="connsiteY5" fmla="*/ 256032 h 475488"/>
              <a:gd name="connsiteX6" fmla="*/ 250991 w 328337"/>
              <a:gd name="connsiteY6" fmla="*/ 192024 h 475488"/>
              <a:gd name="connsiteX7" fmla="*/ 260135 w 328337"/>
              <a:gd name="connsiteY7" fmla="*/ 137160 h 475488"/>
              <a:gd name="connsiteX8" fmla="*/ 278423 w 328337"/>
              <a:gd name="connsiteY8" fmla="*/ 109728 h 475488"/>
              <a:gd name="connsiteX9" fmla="*/ 296711 w 328337"/>
              <a:gd name="connsiteY9" fmla="*/ 64008 h 475488"/>
              <a:gd name="connsiteX10" fmla="*/ 305855 w 328337"/>
              <a:gd name="connsiteY10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8337" h="475488">
                <a:moveTo>
                  <a:pt x="4103" y="475488"/>
                </a:moveTo>
                <a:cubicBezTo>
                  <a:pt x="21567" y="423095"/>
                  <a:pt x="0" y="470447"/>
                  <a:pt x="49823" y="420624"/>
                </a:cubicBezTo>
                <a:cubicBezTo>
                  <a:pt x="63623" y="406824"/>
                  <a:pt x="72599" y="388704"/>
                  <a:pt x="86399" y="374904"/>
                </a:cubicBezTo>
                <a:cubicBezTo>
                  <a:pt x="94170" y="367133"/>
                  <a:pt x="105487" y="363768"/>
                  <a:pt x="113831" y="356616"/>
                </a:cubicBezTo>
                <a:cubicBezTo>
                  <a:pt x="126922" y="345395"/>
                  <a:pt x="137520" y="331495"/>
                  <a:pt x="150407" y="320040"/>
                </a:cubicBezTo>
                <a:cubicBezTo>
                  <a:pt x="167231" y="305085"/>
                  <a:pt x="208163" y="277586"/>
                  <a:pt x="223559" y="256032"/>
                </a:cubicBezTo>
                <a:cubicBezTo>
                  <a:pt x="232577" y="243407"/>
                  <a:pt x="247140" y="209356"/>
                  <a:pt x="250991" y="192024"/>
                </a:cubicBezTo>
                <a:cubicBezTo>
                  <a:pt x="255013" y="173925"/>
                  <a:pt x="254272" y="154749"/>
                  <a:pt x="260135" y="137160"/>
                </a:cubicBezTo>
                <a:cubicBezTo>
                  <a:pt x="263610" y="126734"/>
                  <a:pt x="273508" y="119558"/>
                  <a:pt x="278423" y="109728"/>
                </a:cubicBezTo>
                <a:cubicBezTo>
                  <a:pt x="285764" y="95047"/>
                  <a:pt x="291102" y="79434"/>
                  <a:pt x="296711" y="64008"/>
                </a:cubicBezTo>
                <a:cubicBezTo>
                  <a:pt x="317672" y="6365"/>
                  <a:pt x="328337" y="22482"/>
                  <a:pt x="305855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олилиния 110"/>
          <p:cNvSpPr/>
          <p:nvPr/>
        </p:nvSpPr>
        <p:spPr>
          <a:xfrm>
            <a:off x="7148917" y="2428923"/>
            <a:ext cx="212003" cy="552021"/>
          </a:xfrm>
          <a:custGeom>
            <a:avLst/>
            <a:gdLst>
              <a:gd name="connsiteX0" fmla="*/ 212003 w 212003"/>
              <a:gd name="connsiteY0" fmla="*/ 552021 h 552021"/>
              <a:gd name="connsiteX1" fmla="*/ 111419 w 212003"/>
              <a:gd name="connsiteY1" fmla="*/ 433149 h 552021"/>
              <a:gd name="connsiteX2" fmla="*/ 83987 w 212003"/>
              <a:gd name="connsiteY2" fmla="*/ 186261 h 552021"/>
              <a:gd name="connsiteX3" fmla="*/ 74843 w 212003"/>
              <a:gd name="connsiteY3" fmla="*/ 122253 h 552021"/>
              <a:gd name="connsiteX4" fmla="*/ 47411 w 212003"/>
              <a:gd name="connsiteY4" fmla="*/ 94821 h 552021"/>
              <a:gd name="connsiteX5" fmla="*/ 19979 w 212003"/>
              <a:gd name="connsiteY5" fmla="*/ 39957 h 552021"/>
              <a:gd name="connsiteX6" fmla="*/ 1691 w 212003"/>
              <a:gd name="connsiteY6" fmla="*/ 3381 h 5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003" h="552021">
                <a:moveTo>
                  <a:pt x="212003" y="552021"/>
                </a:moveTo>
                <a:cubicBezTo>
                  <a:pt x="139255" y="448096"/>
                  <a:pt x="177759" y="482904"/>
                  <a:pt x="111419" y="433149"/>
                </a:cubicBezTo>
                <a:cubicBezTo>
                  <a:pt x="66690" y="321326"/>
                  <a:pt x="100057" y="419278"/>
                  <a:pt x="83987" y="186261"/>
                </a:cubicBezTo>
                <a:cubicBezTo>
                  <a:pt x="82504" y="164759"/>
                  <a:pt x="82847" y="142264"/>
                  <a:pt x="74843" y="122253"/>
                </a:cubicBezTo>
                <a:cubicBezTo>
                  <a:pt x="70040" y="110246"/>
                  <a:pt x="55690" y="104755"/>
                  <a:pt x="47411" y="94821"/>
                </a:cubicBezTo>
                <a:cubicBezTo>
                  <a:pt x="14654" y="55513"/>
                  <a:pt x="40599" y="81197"/>
                  <a:pt x="19979" y="39957"/>
                </a:cubicBezTo>
                <a:cubicBezTo>
                  <a:pt x="0" y="0"/>
                  <a:pt x="1691" y="26285"/>
                  <a:pt x="1691" y="3381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олилиния 111"/>
          <p:cNvSpPr/>
          <p:nvPr/>
        </p:nvSpPr>
        <p:spPr>
          <a:xfrm>
            <a:off x="6665976" y="2437264"/>
            <a:ext cx="493776" cy="133569"/>
          </a:xfrm>
          <a:custGeom>
            <a:avLst/>
            <a:gdLst>
              <a:gd name="connsiteX0" fmla="*/ 0 w 493776"/>
              <a:gd name="connsiteY0" fmla="*/ 113912 h 133569"/>
              <a:gd name="connsiteX1" fmla="*/ 237744 w 493776"/>
              <a:gd name="connsiteY1" fmla="*/ 113912 h 133569"/>
              <a:gd name="connsiteX2" fmla="*/ 338328 w 493776"/>
              <a:gd name="connsiteY2" fmla="*/ 77336 h 133569"/>
              <a:gd name="connsiteX3" fmla="*/ 402336 w 493776"/>
              <a:gd name="connsiteY3" fmla="*/ 22472 h 133569"/>
              <a:gd name="connsiteX4" fmla="*/ 429768 w 493776"/>
              <a:gd name="connsiteY4" fmla="*/ 4184 h 133569"/>
              <a:gd name="connsiteX5" fmla="*/ 493776 w 493776"/>
              <a:gd name="connsiteY5" fmla="*/ 4184 h 13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76" h="133569">
                <a:moveTo>
                  <a:pt x="0" y="113912"/>
                </a:moveTo>
                <a:cubicBezTo>
                  <a:pt x="98283" y="133569"/>
                  <a:pt x="72553" y="132267"/>
                  <a:pt x="237744" y="113912"/>
                </a:cubicBezTo>
                <a:cubicBezTo>
                  <a:pt x="253998" y="112106"/>
                  <a:pt x="320843" y="84330"/>
                  <a:pt x="338328" y="77336"/>
                </a:cubicBezTo>
                <a:cubicBezTo>
                  <a:pt x="371560" y="44104"/>
                  <a:pt x="361280" y="51798"/>
                  <a:pt x="402336" y="22472"/>
                </a:cubicBezTo>
                <a:cubicBezTo>
                  <a:pt x="411279" y="16084"/>
                  <a:pt x="418992" y="6339"/>
                  <a:pt x="429768" y="4184"/>
                </a:cubicBezTo>
                <a:cubicBezTo>
                  <a:pt x="450690" y="0"/>
                  <a:pt x="472440" y="4184"/>
                  <a:pt x="493776" y="4184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Ра – </a:t>
            </a:r>
            <a:r>
              <a:rPr lang="ru-RU" sz="2400" b="1" dirty="0" err="1" smtClean="0">
                <a:solidFill>
                  <a:srgbClr val="002060"/>
                </a:solidFill>
              </a:rPr>
              <a:t>ра</a:t>
            </a:r>
            <a:r>
              <a:rPr lang="ru-RU" sz="2400" b="1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</a:rPr>
              <a:t>ра</a:t>
            </a:r>
            <a:r>
              <a:rPr lang="ru-RU" sz="2400" b="1" dirty="0" smtClean="0">
                <a:solidFill>
                  <a:srgbClr val="002060"/>
                </a:solidFill>
              </a:rPr>
              <a:t>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Вот закончилась игра.</a:t>
            </a:r>
          </a:p>
          <a:p>
            <a:pPr marL="0">
              <a:spcBef>
                <a:spcPts val="0"/>
              </a:spcBef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Арны</a:t>
            </a:r>
            <a:r>
              <a:rPr lang="ru-RU" sz="2400" b="1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</a:rPr>
              <a:t>арны</a:t>
            </a:r>
            <a:r>
              <a:rPr lang="ru-RU" sz="2400" b="1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</a:rPr>
              <a:t>арны</a:t>
            </a:r>
            <a:r>
              <a:rPr lang="ru-RU" sz="2400" b="1" dirty="0" smtClean="0">
                <a:solidFill>
                  <a:srgbClr val="002060"/>
                </a:solidFill>
              </a:rPr>
              <a:t>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Буду я пожарным!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68344" y="5661248"/>
            <a:ext cx="1018456" cy="464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1"/>
          <a:stretch/>
        </p:blipFill>
        <p:spPr bwMode="auto">
          <a:xfrm flipH="1">
            <a:off x="4289637" y="1571612"/>
            <a:ext cx="4532027" cy="43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9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099177" cy="5040560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>1 сл.  огнетушитель</a:t>
            </a:r>
            <a:br>
              <a:rPr lang="ru-RU" sz="1200" dirty="0" smtClean="0"/>
            </a:br>
            <a:r>
              <a:rPr lang="en-US" sz="1200" dirty="0" smtClean="0"/>
              <a:t>https</a:t>
            </a:r>
            <a:r>
              <a:rPr lang="en-US" sz="1200" dirty="0"/>
              <a:t>://yandex.ru/images/search?p=3&amp;text=%D0%B0%D0%BD%D0%B8%D0%BC%D0%B0%D1%88%D0%BA%D0%B0%20%D0%BF%D0%BE%D0%B6%D0%B0%D1%80%D0%BD%D0%B0%D1%8F%20%D0%B1%D0%B5%D0%B7%D0%BE%D0%BF%D0%B0%D1%81%D0%BD%D0%BE%D1%81%D1%82%D1%8C&amp;img_url=http%3A%2F%2Fwww.rh.by%2Fimages%2Fcms-image-000030606.jpg&amp;pos=95&amp;rpt=simage&amp;lr=50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3 сл. Спички </a:t>
            </a:r>
            <a:r>
              <a:rPr lang="en-US" sz="1200" dirty="0" smtClean="0"/>
              <a:t>https</a:t>
            </a:r>
            <a:r>
              <a:rPr lang="en-US" sz="1200" dirty="0"/>
              <a:t>://yandex.ru/images/search?p=3&amp;text=%</a:t>
            </a:r>
            <a:r>
              <a:rPr lang="en-US" sz="1200" dirty="0" smtClean="0"/>
              <a:t>D0%BA%D0%B0%D1%80%D1%82%D0%B8%D0%BD%D0%BA%D0%B8%20%D0%B4%D0%BB%D1%8F%20%D0%B4%D0%B5%D1%82%D0%B5%D0%B9%20%20%D0%B2%D0%B5%D1%81%D0%B5%D0%BB%D1%8B%D0%B5%20%D1%81%D0%BF%D0%B8%D1%87%D0%BA%D0%B8&amp;img_url=http%3A%2F%2Fshishkinles.ru%2Fcontent%2Fimages%2Fspichki.jpg&amp;pos=106&amp;rpt=simage&amp;lr=50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4 сл. </a:t>
            </a:r>
            <a:r>
              <a:rPr lang="ru-RU" sz="1200" dirty="0" err="1" smtClean="0"/>
              <a:t>фиксики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://yandex.ru/images/search?p=1&amp;text=%</a:t>
            </a:r>
            <a:r>
              <a:rPr lang="en-US" sz="1200" dirty="0" smtClean="0">
                <a:hlinkClick r:id="rId2"/>
              </a:rPr>
              <a:t>D0%B4%D0%B8%D0%BC%20%D0%B4%D0%B8%D0%BC%D1%8B%D1%87%20%D0%BE%20%D0%BF%D0%BE%D0%B6%D0%B0%D1%80%D0%B5&amp;img_url=http%3A%2F%2Fbonjournal.kz%2Fwp-content%2Fuploads%2F2016%2F08%2F459082.jpg&amp;pos=36&amp;rpt=simage&amp;lr=50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6 </a:t>
            </a:r>
            <a:r>
              <a:rPr lang="ru-RU" sz="1200" dirty="0" err="1" smtClean="0"/>
              <a:t>сл</a:t>
            </a:r>
            <a:r>
              <a:rPr lang="ru-RU" sz="1200" dirty="0" smtClean="0"/>
              <a:t> безопасность электроприборов </a:t>
            </a:r>
            <a:r>
              <a:rPr lang="en-US" sz="1200" dirty="0" smtClean="0"/>
              <a:t>https</a:t>
            </a:r>
            <a:r>
              <a:rPr lang="en-US" sz="1200" dirty="0"/>
              <a:t>://yandex.ru/images/search?p=2&amp;text=%</a:t>
            </a:r>
            <a:r>
              <a:rPr lang="en-US" sz="1200" dirty="0" smtClean="0"/>
              <a:t>D0%B4%D0%B5%D1%82%D1%81%D0%BA%D0%B0%D1%8F%20%D0%BA%D0%B0%D1%80%D1%82%D0%B8%D0%BD%D0%BA%D0%B0%20%D0%BE%20%D1%8D%D0%BB%D0%B5%D0%BA%D1%82%D1%80%D0%BE%D0%BF%D1%80%D0%B8%D0%B1%D0%BE%D1%80%D0%B0%D1%85&amp;img_url=http%3A%2F%2Fwww.files.televid.by%2Fimg%2Fel_prib_poocheredi.jpg&amp;pos=87&amp;rpt=simage&amp;lr=50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7 сл. пожарный </a:t>
            </a:r>
            <a:r>
              <a:rPr lang="en-US" sz="1200" dirty="0" smtClean="0"/>
              <a:t>https</a:t>
            </a:r>
            <a:r>
              <a:rPr lang="en-US" sz="1200" dirty="0"/>
              <a:t>://yandex.ru/images/search?text=%D0%BA%D0%B0%D1%80%D1%82%D0%B8%D0%BD%D0%BA%D0%B0%20%D0%BC%D1%83%D0%BB%D1%8C%D1%82%D1%8F%D1%88%D0%BD%D0%B0%D1%8F%20%D0%B4%D0%BB%D1%8F%20%D0%B4%D0%B5%D1%82%D0%B5%D0%B9%20%D0%BF%D0%BE%D0%B6%D0%B0%D1%80%D0%BD%D1%8B%D0%B9%20%D0%B2%20%D0%BA%D0%B0%D1%81%D0%BA%D0%B5&amp;img_url=https%3A%2F%2Fthumbs.dreamstime.com%2Fz%2Ffireman-hose-funny-helmet-17455717.jpg&amp;pos=0&amp;rpt=simage&amp;lr=50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404665"/>
            <a:ext cx="7955161" cy="64807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презентации использованы интернет ресурсы: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8553168</TotalTime>
  <Words>292</Words>
  <Application>Microsoft Office PowerPoint</Application>
  <PresentationFormat>Экран (4:3)</PresentationFormat>
  <Paragraphs>120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Игра – презентация для дошкольников  «Мудрые советы» </vt:lpstr>
      <vt:lpstr>Цель:   Формирование у дошкольников осознанного выполнения правил пожарной безопасности.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сл.  огнетушитель https://yandex.ru/images/search?p=3&amp;text=%D0%B0%D0%BD%D0%B8%D0%BC%D0%B0%D1%88%D0%BA%D0%B0%20%D0%BF%D0%BE%D0%B6%D0%B0%D1%80%D0%BD%D0%B0%D1%8F%20%D0%B1%D0%B5%D0%B7%D0%BE%D0%BF%D0%B0%D1%81%D0%BD%D0%BE%D1%81%D1%82%D1%8C&amp;img_url=http%3A%2F%2Fwww.rh.by%2Fimages%2Fcms-image-000030606.jpg&amp;pos=95&amp;rpt=simage&amp;lr=50  3 сл. Спички https://yandex.ru/images/search?p=3&amp;text=%D0%BA%D0%B0%D1%80%D1%82%D0%B8%D0%BD%D0%BA%D0%B8%20%D0%B4%D0%BB%D1%8F%20%D0%B4%D0%B5%D1%82%D0%B5%D0%B9%20%20%D0%B2%D0%B5%D1%81%D0%B5%D0%BB%D1%8B%D0%B5%20%D1%81%D0%BF%D0%B8%D1%87%D0%BA%D0%B8&amp;img_url=http%3A%2F%2Fshishkinles.ru%2Fcontent%2Fimages%2Fspichki.jpg&amp;pos=106&amp;rpt=simage&amp;lr=50  4 сл. фиксики https://yandex.ru/images/search?p=1&amp;text=%D0%B4%D0%B8%D0%BC%20%D0%B4%D0%B8%D0%BC%D1%8B%D1%87%20%D0%BE%20%D0%BF%D0%BE%D0%B6%D0%B0%D1%80%D0%B5&amp;img_url=http%3A%2F%2Fbonjournal.kz%2Fwp-content%2Fuploads%2F2016%2F08%2F459082.jpg&amp;pos=36&amp;rpt=simage&amp;lr=50  6 сл безопасность электроприборов https://yandex.ru/images/search?p=2&amp;text=%D0%B4%D0%B5%D1%82%D1%81%D0%BA%D0%B0%D1%8F%20%D0%BA%D0%B0%D1%80%D1%82%D0%B8%D0%BD%D0%BA%D0%B0%20%D0%BE%20%D1%8D%D0%BB%D0%B5%D0%BA%D1%82%D1%80%D0%BE%D0%BF%D1%80%D0%B8%D0%B1%D0%BE%D1%80%D0%B0%D1%85&amp;img_url=http%3A%2F%2Fwww.files.televid.by%2Fimg%2Fel_prib_poocheredi.jpg&amp;pos=87&amp;rpt=simage&amp;lr=50  7 сл. пожарный https://yandex.ru/images/search?text=%D0%BA%D0%B0%D1%80%D1%82%D0%B8%D0%BD%D0%BA%D0%B0%20%D0%BC%D1%83%D0%BB%D1%8C%D1%82%D1%8F%D1%88%D0%BD%D0%B0%D1%8F%20%D0%B4%D0%BB%D1%8F%20%D0%B4%D0%B5%D1%82%D0%B5%D0%B9%20%D0%BF%D0%BE%D0%B6%D0%B0%D1%80%D0%BD%D1%8B%D0%B9%20%D0%B2%20%D0%BA%D0%B0%D1%81%D0%BA%D0%B5&amp;img_url=https%3A%2F%2Fthumbs.dreamstime.com%2Fz%2Ffireman-hose-funny-helmet-17455717.jpg&amp;pos=0&amp;rpt=simage&amp;lr=50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agrokhim</dc:creator>
  <cp:lastModifiedBy>HP</cp:lastModifiedBy>
  <cp:revision>40</cp:revision>
  <dcterms:created xsi:type="dcterms:W3CDTF">2017-04-04T15:45:50Z</dcterms:created>
  <dcterms:modified xsi:type="dcterms:W3CDTF">2018-10-18T13:56:02Z</dcterms:modified>
</cp:coreProperties>
</file>