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57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9" r:id="rId14"/>
    <p:sldId id="273" r:id="rId15"/>
    <p:sldId id="274" r:id="rId16"/>
    <p:sldId id="271" r:id="rId17"/>
    <p:sldId id="276" r:id="rId18"/>
    <p:sldId id="277" r:id="rId19"/>
    <p:sldId id="278" r:id="rId20"/>
    <p:sldId id="280" r:id="rId21"/>
    <p:sldId id="279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0B3878F9-B743-4AED-88A9-F3FBAC72480F}">
          <p14:sldIdLst>
            <p14:sldId id="256"/>
            <p14:sldId id="259"/>
            <p14:sldId id="258"/>
            <p14:sldId id="257"/>
            <p14:sldId id="260"/>
            <p14:sldId id="262"/>
            <p14:sldId id="261"/>
            <p14:sldId id="263"/>
            <p14:sldId id="265"/>
            <p14:sldId id="264"/>
            <p14:sldId id="266"/>
            <p14:sldId id="267"/>
            <p14:sldId id="269"/>
            <p14:sldId id="273"/>
            <p14:sldId id="274"/>
            <p14:sldId id="272"/>
          </p14:sldIdLst>
        </p14:section>
        <p14:section name="Раздел без заголовка" id="{89C34B9B-1B4F-4B5C-B833-F264CA7A46B3}">
          <p14:sldIdLst>
            <p14:sldId id="271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F218-93FD-4C9B-96DD-9AC1ED6D0C9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83D7-5C2C-4FC0-8C21-1B439C630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80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«Огород у нас хорош»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Благодарим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Удивляется народ</a:t>
            </a:r>
          </a:p>
          <a:p>
            <a:r>
              <a:rPr lang="ru-RU" dirty="0" smtClean="0"/>
              <a:t>Что за чудо огород?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Трудовая деятельность в</a:t>
            </a:r>
            <a:r>
              <a:rPr lang="ru-RU" baseline="0" dirty="0" smtClean="0"/>
              <a:t> огороде: </a:t>
            </a:r>
          </a:p>
          <a:p>
            <a:r>
              <a:rPr lang="ru-RU" baseline="0" dirty="0" smtClean="0"/>
              <a:t>рыхление, поливка овощных культур.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Найди</a:t>
            </a:r>
            <a:r>
              <a:rPr lang="ru-RU" baseline="0" dirty="0" smtClean="0"/>
              <a:t> меня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Едем за урожаем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вовсе не игрушка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Ароматная…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(Петрушка)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Опробование</a:t>
            </a:r>
            <a:r>
              <a:rPr lang="ru-RU" baseline="0" dirty="0" smtClean="0"/>
              <a:t> </a:t>
            </a:r>
            <a:r>
              <a:rPr lang="ru-RU" dirty="0" smtClean="0"/>
              <a:t>овощей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83D7-5C2C-4FC0-8C21-1B439C6306D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2BB1-27C7-439B-8F53-B70F30F2D30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E69E-565F-4987-92A8-C43F1AC3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шаблоны экология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908720"/>
            <a:ext cx="695741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Педагогический</a:t>
            </a:r>
            <a:endParaRPr lang="ru-RU" sz="4000" dirty="0"/>
          </a:p>
          <a:p>
            <a:pPr algn="ctr"/>
            <a:r>
              <a:rPr lang="ru-RU" sz="4000" dirty="0"/>
              <a:t>п</a:t>
            </a:r>
            <a:r>
              <a:rPr lang="ru-RU" sz="4000" dirty="0" smtClean="0"/>
              <a:t>роект:</a:t>
            </a:r>
          </a:p>
          <a:p>
            <a:pPr algn="ctr"/>
            <a:r>
              <a:rPr lang="ru-RU" sz="4000" b="1" dirty="0" smtClean="0"/>
              <a:t>«Огород у нас хорош»</a:t>
            </a:r>
          </a:p>
          <a:p>
            <a:pPr algn="ctr"/>
            <a:r>
              <a:rPr lang="ru-RU" sz="2800" dirty="0" smtClean="0"/>
              <a:t>Дети младшего дошкольного возраста, родители группы «Рябинка»</a:t>
            </a:r>
            <a:endParaRPr lang="ru-RU" sz="2800" dirty="0"/>
          </a:p>
          <a:p>
            <a:pPr algn="r"/>
            <a:endParaRPr lang="ru-RU" sz="2800" i="1" dirty="0"/>
          </a:p>
          <a:p>
            <a:pPr algn="r"/>
            <a:r>
              <a:rPr lang="ru-RU" sz="2800" i="1" dirty="0" smtClean="0"/>
              <a:t>Воспитатели: </a:t>
            </a:r>
          </a:p>
          <a:p>
            <a:pPr algn="r"/>
            <a:r>
              <a:rPr lang="ru-RU" sz="2800" dirty="0" smtClean="0"/>
              <a:t>Максимова Алевтина Георгиевна,</a:t>
            </a:r>
          </a:p>
          <a:p>
            <a:pPr algn="r"/>
            <a:r>
              <a:rPr lang="ru-RU" sz="2800" dirty="0" err="1" smtClean="0"/>
              <a:t>Коробкина</a:t>
            </a:r>
            <a:r>
              <a:rPr lang="ru-RU" sz="2800" dirty="0" smtClean="0"/>
              <a:t> Алевтина Германовна</a:t>
            </a:r>
          </a:p>
          <a:p>
            <a:pPr algn="ctr"/>
            <a:r>
              <a:rPr lang="ru-RU" sz="2000" dirty="0" smtClean="0"/>
              <a:t>Май – сентябрь 2017г.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ергей\Desktop\шаблоны экология\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642966"/>
            <a:ext cx="9995474" cy="75009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90011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Удивляется народ</a:t>
            </a:r>
          </a:p>
          <a:p>
            <a:pPr algn="ctr"/>
            <a:r>
              <a:rPr lang="ru-RU" sz="3200" dirty="0" smtClean="0"/>
              <a:t>Что за чудо огород?</a:t>
            </a:r>
          </a:p>
          <a:p>
            <a:pPr algn="ctr"/>
            <a:r>
              <a:rPr lang="ru-RU" sz="3200" dirty="0" smtClean="0"/>
              <a:t>Здесь морковка и петрушка</a:t>
            </a:r>
          </a:p>
          <a:p>
            <a:pPr algn="ctr"/>
            <a:r>
              <a:rPr lang="ru-RU" sz="3200" dirty="0" smtClean="0"/>
              <a:t>Свёкла, тыква и капуста,</a:t>
            </a:r>
          </a:p>
          <a:p>
            <a:pPr algn="ctr"/>
            <a:r>
              <a:rPr lang="ru-RU" sz="3200" dirty="0" smtClean="0"/>
              <a:t>Растут на грядке</a:t>
            </a:r>
          </a:p>
          <a:p>
            <a:pPr algn="ctr"/>
            <a:r>
              <a:rPr lang="ru-RU" sz="3200" dirty="0" smtClean="0"/>
              <a:t>Густо, густо.</a:t>
            </a:r>
          </a:p>
          <a:p>
            <a:pPr algn="ctr"/>
            <a:r>
              <a:rPr lang="ru-RU" sz="3200" dirty="0" smtClean="0"/>
              <a:t>И все дружно говорят</a:t>
            </a:r>
          </a:p>
          <a:p>
            <a:pPr algn="ctr"/>
            <a:r>
              <a:rPr lang="ru-RU" sz="3200" dirty="0" smtClean="0"/>
              <a:t>«Мы растём здесь для ребят.</a:t>
            </a:r>
          </a:p>
          <a:p>
            <a:pPr algn="ctr"/>
            <a:r>
              <a:rPr lang="ru-RU" sz="3200" dirty="0" smtClean="0"/>
              <a:t>За усердие и труд урожай весь соберут».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ергей\Desktop\шаблоны экология\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990"/>
          </a:xfrm>
          <a:prstGeom prst="rect">
            <a:avLst/>
          </a:prstGeom>
          <a:noFill/>
        </p:spPr>
      </p:pic>
      <p:pic>
        <p:nvPicPr>
          <p:cNvPr id="1026" name="Picture 2" descr="E:\июль 2017\DSCN7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июль 2017\DSCN74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90"/>
          <a:stretch/>
        </p:blipFill>
        <p:spPr bwMode="auto">
          <a:xfrm>
            <a:off x="4239490" y="2780928"/>
            <a:ext cx="4652429" cy="37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2066" y="500042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Огород у нас в порядке,</a:t>
            </a:r>
            <a:br>
              <a:rPr lang="ru-RU" dirty="0" smtClean="0"/>
            </a:br>
            <a:r>
              <a:rPr lang="ru-RU" dirty="0" smtClean="0"/>
              <a:t>Мы весной вскопали грядки </a:t>
            </a:r>
            <a:br>
              <a:rPr lang="ru-RU" dirty="0" smtClean="0"/>
            </a:br>
            <a:r>
              <a:rPr lang="ru-RU" dirty="0" smtClean="0"/>
              <a:t>Мы пололи огород, </a:t>
            </a:r>
            <a:br>
              <a:rPr lang="ru-RU" dirty="0" smtClean="0"/>
            </a:br>
            <a:r>
              <a:rPr lang="ru-RU" dirty="0" smtClean="0"/>
              <a:t>Поливали огород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ергей\Desktop\шаблоны экология\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pic>
        <p:nvPicPr>
          <p:cNvPr id="2051" name="Picture 3" descr="E:\июль 2017\DSCN7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232000" cy="39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июль 2017\DSCN74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57258"/>
            <a:ext cx="4767484" cy="3575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3500437"/>
            <a:ext cx="6572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Трудовая </a:t>
            </a:r>
            <a:r>
              <a:rPr lang="ru-RU" sz="2000" b="1" dirty="0" smtClean="0"/>
              <a:t>деятельность в огороде: </a:t>
            </a:r>
          </a:p>
          <a:p>
            <a:r>
              <a:rPr lang="ru-RU" sz="2000" b="1" dirty="0" smtClean="0"/>
              <a:t>рыхление, поливка овощных </a:t>
            </a:r>
            <a:endParaRPr lang="ru-RU" sz="2000" b="1" dirty="0" smtClean="0"/>
          </a:p>
          <a:p>
            <a:r>
              <a:rPr lang="ru-RU" sz="2000" b="1" dirty="0" smtClean="0"/>
              <a:t>культур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ергей\Desktop\шаблоны экология\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38684" cy="6858000"/>
          </a:xfrm>
          <a:prstGeom prst="rect">
            <a:avLst/>
          </a:prstGeom>
          <a:noFill/>
        </p:spPr>
      </p:pic>
      <p:pic>
        <p:nvPicPr>
          <p:cNvPr id="3074" name="Picture 2" descr="E:\июль 2017\DSCN7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июль 2017\DSCN74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54" y="3392590"/>
            <a:ext cx="4428526" cy="3321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июль 2017\DSCN7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8" y="3392590"/>
            <a:ext cx="4354372" cy="3265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7686" y="2357430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Что же там растёт?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642918"/>
            <a:ext cx="3357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000" b="1" dirty="0" smtClean="0"/>
              <a:t>Найди меня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60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ергей\Desktop\шаблоны экология\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16" y="0"/>
            <a:ext cx="9138684" cy="6858000"/>
          </a:xfrm>
          <a:prstGeom prst="rect">
            <a:avLst/>
          </a:prstGeom>
          <a:noFill/>
        </p:spPr>
      </p:pic>
      <p:pic>
        <p:nvPicPr>
          <p:cNvPr id="4098" name="Picture 2" descr="E:\июль 2017\DSCN7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IMG_20170921_112413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4" t="5455" b="11920"/>
          <a:stretch/>
        </p:blipFill>
        <p:spPr bwMode="auto">
          <a:xfrm>
            <a:off x="5076057" y="2030630"/>
            <a:ext cx="3795918" cy="4453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3244334"/>
            <a:ext cx="39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Едем за урожаем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6143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ергей\Desktop\шаблоны экология\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6" y="0"/>
            <a:ext cx="9138684" cy="6858000"/>
          </a:xfrm>
          <a:prstGeom prst="rect">
            <a:avLst/>
          </a:prstGeom>
          <a:noFill/>
        </p:spPr>
      </p:pic>
      <p:pic>
        <p:nvPicPr>
          <p:cNvPr id="5122" name="Picture 2" descr="E:\Рябинка осень\Photo19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31" b="20606"/>
          <a:stretch/>
        </p:blipFill>
        <p:spPr bwMode="auto">
          <a:xfrm>
            <a:off x="179512" y="188640"/>
            <a:ext cx="3423124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Рябинка осень\Photo1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643050"/>
            <a:ext cx="3723878" cy="4965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Рябинка осень\Photo19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57496"/>
            <a:ext cx="2595708" cy="3460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43306" y="214291"/>
            <a:ext cx="4714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Посадили мы капусту </a:t>
            </a:r>
            <a:br>
              <a:rPr lang="ru-RU" dirty="0" smtClean="0"/>
            </a:br>
            <a:r>
              <a:rPr lang="ru-RU" dirty="0" smtClean="0"/>
              <a:t>Лето все она толстела,</a:t>
            </a:r>
            <a:br>
              <a:rPr lang="ru-RU" dirty="0" smtClean="0"/>
            </a:br>
            <a:r>
              <a:rPr lang="ru-RU" dirty="0" smtClean="0"/>
              <a:t>Разрасталась вширь и ввысь </a:t>
            </a:r>
            <a:br>
              <a:rPr lang="ru-RU" dirty="0" smtClean="0"/>
            </a:br>
            <a:r>
              <a:rPr lang="ru-RU" dirty="0" smtClean="0"/>
              <a:t>А сейчас ей тесто, бедной,</a:t>
            </a:r>
            <a:br>
              <a:rPr lang="ru-RU" dirty="0" smtClean="0"/>
            </a:br>
            <a:r>
              <a:rPr lang="ru-RU" dirty="0" smtClean="0"/>
              <a:t>Говорит: «Посторонись!»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43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ергей\Desktop\шаблоны экология\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pic>
        <p:nvPicPr>
          <p:cNvPr id="3" name="Рисунок 2" descr="E:\IMG_20170921_171459.jpg"/>
          <p:cNvPicPr/>
          <p:nvPr/>
        </p:nvPicPr>
        <p:blipFill rotWithShape="1">
          <a:blip r:embed="rId4" cstate="print"/>
          <a:srcRect t="28126" r="54463" b="24090"/>
          <a:stretch/>
        </p:blipFill>
        <p:spPr bwMode="auto">
          <a:xfrm>
            <a:off x="357158" y="50004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Рябинка 2017\U3hAE1oFP00.jpg"/>
          <p:cNvPicPr/>
          <p:nvPr/>
        </p:nvPicPr>
        <p:blipFill>
          <a:blip r:embed="rId5" cstate="print">
            <a:lum bright="-10000"/>
          </a:blip>
          <a:srcRect l="7561" r="35610"/>
          <a:stretch>
            <a:fillRect/>
          </a:stretch>
        </p:blipFill>
        <p:spPr bwMode="auto">
          <a:xfrm rot="987031">
            <a:off x="3252721" y="2992106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IMG_20170921_1714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097">
            <a:off x="199529" y="3285595"/>
            <a:ext cx="2033569" cy="2711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фото Рябинка 2017\TWuErt7bTUQ.jpg"/>
          <p:cNvPicPr/>
          <p:nvPr/>
        </p:nvPicPr>
        <p:blipFill>
          <a:blip r:embed="rId7" cstate="print"/>
          <a:srcRect l="31951" r="29756"/>
          <a:stretch>
            <a:fillRect/>
          </a:stretch>
        </p:blipFill>
        <p:spPr bwMode="auto">
          <a:xfrm>
            <a:off x="6072198" y="0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928670"/>
            <a:ext cx="264320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Уродилась я на славу,</a:t>
            </a:r>
            <a:br>
              <a:rPr lang="ru-RU" sz="2000" dirty="0" smtClean="0"/>
            </a:br>
            <a:r>
              <a:rPr lang="ru-RU" sz="2000" dirty="0" smtClean="0"/>
              <a:t>Голова бела, кудрява.</a:t>
            </a:r>
            <a:br>
              <a:rPr lang="ru-RU" sz="2000" dirty="0" smtClean="0"/>
            </a:br>
            <a:r>
              <a:rPr lang="ru-RU" sz="2000" dirty="0" smtClean="0"/>
              <a:t>Кто любит щи -</a:t>
            </a:r>
            <a:br>
              <a:rPr lang="ru-RU" sz="2000" dirty="0" smtClean="0"/>
            </a:br>
            <a:r>
              <a:rPr lang="ru-RU" sz="2000" dirty="0" smtClean="0"/>
              <a:t>Меня в них ищи.</a:t>
            </a:r>
            <a:br>
              <a:rPr lang="ru-RU" sz="2000" dirty="0" smtClean="0"/>
            </a:br>
            <a:r>
              <a:rPr lang="ru-RU" sz="2000" dirty="0" smtClean="0"/>
              <a:t>(Капуста)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143248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Это вовсе не игрушка -</a:t>
            </a:r>
            <a:br>
              <a:rPr lang="ru-RU" dirty="0" smtClean="0"/>
            </a:br>
            <a:r>
              <a:rPr lang="ru-RU" dirty="0" smtClean="0"/>
              <a:t>      Ароматная…</a:t>
            </a:r>
            <a:br>
              <a:rPr lang="ru-RU" dirty="0" smtClean="0"/>
            </a:br>
            <a:r>
              <a:rPr lang="ru-RU" dirty="0" smtClean="0"/>
              <a:t>       (Петрушка)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43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:\шаблоны 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pic>
        <p:nvPicPr>
          <p:cNvPr id="5" name="Picture 3" descr="L:\DSCN7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42"/>
            <a:ext cx="4235413" cy="3176924"/>
          </a:xfrm>
          <a:prstGeom prst="rect">
            <a:avLst/>
          </a:prstGeom>
          <a:noFill/>
        </p:spPr>
      </p:pic>
      <p:pic>
        <p:nvPicPr>
          <p:cNvPr id="6" name="Picture 4" descr="L:\DSCN7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785794"/>
            <a:ext cx="2735197" cy="2051633"/>
          </a:xfrm>
          <a:prstGeom prst="rect">
            <a:avLst/>
          </a:prstGeom>
          <a:noFill/>
        </p:spPr>
      </p:pic>
      <p:pic>
        <p:nvPicPr>
          <p:cNvPr id="7" name="Picture 2" descr="L:\DSCN7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357694"/>
            <a:ext cx="2781287" cy="2085965"/>
          </a:xfrm>
          <a:prstGeom prst="rect">
            <a:avLst/>
          </a:prstGeom>
          <a:noFill/>
        </p:spPr>
      </p:pic>
      <p:pic>
        <p:nvPicPr>
          <p:cNvPr id="8" name="Picture 2" descr="L:\DSCN77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929066"/>
            <a:ext cx="3524274" cy="26432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57355" y="3357562"/>
            <a:ext cx="2571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Наше творчество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:\шаблоны 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16" y="0"/>
            <a:ext cx="9138684" cy="6858000"/>
          </a:xfrm>
          <a:prstGeom prst="rect">
            <a:avLst/>
          </a:prstGeom>
          <a:noFill/>
        </p:spPr>
      </p:pic>
      <p:pic>
        <p:nvPicPr>
          <p:cNvPr id="9" name="Picture 3" descr="L:\DSCN7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3581408" cy="2686056"/>
          </a:xfrm>
          <a:prstGeom prst="rect">
            <a:avLst/>
          </a:prstGeom>
          <a:noFill/>
        </p:spPr>
      </p:pic>
      <p:pic>
        <p:nvPicPr>
          <p:cNvPr id="10" name="Рисунок 9" descr="L:\DSCN76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87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L:\DSCN7704.JPG"/>
          <p:cNvPicPr>
            <a:picLocks noChangeAspect="1" noChangeArrowheads="1"/>
          </p:cNvPicPr>
          <p:nvPr/>
        </p:nvPicPr>
        <p:blipFill>
          <a:blip r:embed="rId6" cstate="print"/>
          <a:srcRect l="11354" r="6819"/>
          <a:stretch>
            <a:fillRect/>
          </a:stretch>
        </p:blipFill>
        <p:spPr bwMode="auto">
          <a:xfrm>
            <a:off x="5611098" y="785794"/>
            <a:ext cx="2961430" cy="2714644"/>
          </a:xfrm>
          <a:prstGeom prst="rect">
            <a:avLst/>
          </a:prstGeom>
          <a:noFill/>
        </p:spPr>
      </p:pic>
      <p:pic>
        <p:nvPicPr>
          <p:cNvPr id="12" name="Рисунок 11" descr="L:\DSCN77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786190"/>
            <a:ext cx="2940050" cy="220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57290" y="3244334"/>
            <a:ext cx="72152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              Составляем рассказы об овощах 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244334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Опробование овощей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:\шаблоны 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pic>
        <p:nvPicPr>
          <p:cNvPr id="5" name="Содержимое 3" descr="L:\DSCN769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57298"/>
            <a:ext cx="3517374" cy="31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L:\DSCN76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04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3143248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Рассказы детей об овощах,</a:t>
            </a:r>
          </a:p>
          <a:p>
            <a:r>
              <a:rPr lang="ru-RU" b="1" dirty="0" smtClean="0"/>
              <a:t>Рассматривание картинок овощей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71435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Игра в настольное лото «Овощи»</a:t>
            </a:r>
            <a:endParaRPr lang="ru-RU" b="1" dirty="0"/>
          </a:p>
        </p:txBody>
      </p:sp>
      <p:pic>
        <p:nvPicPr>
          <p:cNvPr id="9" name="Рисунок 8" descr="F:\Георгиевна\Photo1937.jpg"/>
          <p:cNvPicPr/>
          <p:nvPr/>
        </p:nvPicPr>
        <p:blipFill>
          <a:blip r:embed="rId6" cstate="print"/>
          <a:srcRect t="18987"/>
          <a:stretch>
            <a:fillRect/>
          </a:stretch>
        </p:blipFill>
        <p:spPr bwMode="auto">
          <a:xfrm>
            <a:off x="2285984" y="3857628"/>
            <a:ext cx="254650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шаблоны 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Тип </a:t>
            </a:r>
            <a:r>
              <a:rPr lang="ru-RU" sz="2800" b="1" dirty="0" smtClean="0"/>
              <a:t>проекта: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</a:t>
            </a:r>
            <a:r>
              <a:rPr lang="ru-RU" sz="2800" dirty="0" smtClean="0"/>
              <a:t>Педагогический, исследовательский</a:t>
            </a:r>
            <a:r>
              <a:rPr lang="ru-RU" sz="2800" dirty="0"/>
              <a:t>, творческий</a:t>
            </a:r>
            <a:br>
              <a:rPr lang="ru-RU" sz="2800" dirty="0"/>
            </a:br>
            <a:r>
              <a:rPr lang="ru-RU" sz="2800" dirty="0"/>
              <a:t>• Групповой, с привлечением родителей</a:t>
            </a:r>
            <a:br>
              <a:rPr lang="ru-RU" sz="2800" dirty="0"/>
            </a:br>
            <a:r>
              <a:rPr lang="ru-RU" sz="2800" dirty="0"/>
              <a:t>• Краткосрочный </a:t>
            </a:r>
            <a:br>
              <a:rPr lang="ru-RU" sz="2800" dirty="0"/>
            </a:br>
            <a:r>
              <a:rPr lang="ru-RU" sz="2800" b="1" dirty="0"/>
              <a:t>Участники </a:t>
            </a:r>
            <a:r>
              <a:rPr lang="ru-RU" sz="2800" b="1" dirty="0" smtClean="0"/>
              <a:t>проекта: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Дети </a:t>
            </a:r>
            <a:r>
              <a:rPr lang="ru-RU" sz="2800" dirty="0" smtClean="0"/>
              <a:t>младшей группы</a:t>
            </a:r>
            <a:r>
              <a:rPr lang="ru-RU" sz="2800" dirty="0"/>
              <a:t>, </a:t>
            </a:r>
            <a:r>
              <a:rPr lang="ru-RU" sz="2800" dirty="0" smtClean="0"/>
              <a:t>воспитатели, </a:t>
            </a:r>
            <a:r>
              <a:rPr lang="ru-RU" sz="2800" dirty="0"/>
              <a:t>родители.</a:t>
            </a:r>
            <a:br>
              <a:rPr lang="ru-RU" sz="2800" dirty="0"/>
            </a:br>
            <a:r>
              <a:rPr lang="ru-RU" sz="2800" b="1" dirty="0"/>
              <a:t>Срок реализации </a:t>
            </a:r>
            <a:r>
              <a:rPr lang="ru-RU" sz="2800" b="1" dirty="0" smtClean="0"/>
              <a:t>проекта – краткосрочный </a:t>
            </a:r>
          </a:p>
          <a:p>
            <a:r>
              <a:rPr lang="ru-RU" sz="2800" dirty="0" smtClean="0"/>
              <a:t>( май –сентябрь 2017г.)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:\шаблоны 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pic>
        <p:nvPicPr>
          <p:cNvPr id="5" name="Рисунок 4" descr="F:\Георгиевна\Photo1949.jpg"/>
          <p:cNvPicPr/>
          <p:nvPr/>
        </p:nvPicPr>
        <p:blipFill>
          <a:blip r:embed="rId4" cstate="print"/>
          <a:srcRect t="3966" r="17398"/>
          <a:stretch>
            <a:fillRect/>
          </a:stretch>
        </p:blipFill>
        <p:spPr bwMode="auto">
          <a:xfrm>
            <a:off x="357158" y="285728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Георгиевна\Photo19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86124"/>
            <a:ext cx="2547508" cy="320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Георгиевна\Photo1948.jpg"/>
          <p:cNvPicPr/>
          <p:nvPr/>
        </p:nvPicPr>
        <p:blipFill>
          <a:blip r:embed="rId6"/>
          <a:srcRect l="54465" t="35177" b="27212"/>
          <a:stretch>
            <a:fillRect/>
          </a:stretch>
        </p:blipFill>
        <p:spPr bwMode="auto">
          <a:xfrm>
            <a:off x="3929058" y="500042"/>
            <a:ext cx="2391641" cy="262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3143249"/>
            <a:ext cx="564360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r>
              <a:rPr lang="ru-RU" sz="2000" dirty="0" smtClean="0"/>
              <a:t>Завхоз – Елена Геннадьевна взвешивает</a:t>
            </a:r>
          </a:p>
          <a:p>
            <a:pPr lvl="0"/>
            <a:r>
              <a:rPr lang="ru-RU" sz="2000" dirty="0" smtClean="0"/>
              <a:t> наш урожай на кухне.</a:t>
            </a:r>
          </a:p>
          <a:p>
            <a:pPr lvl="0"/>
            <a:r>
              <a:rPr lang="ru-RU" sz="2000" b="1" dirty="0" smtClean="0"/>
              <a:t>Собрали овощей: </a:t>
            </a:r>
            <a:endParaRPr lang="ru-RU" sz="2000" dirty="0" smtClean="0"/>
          </a:p>
          <a:p>
            <a:r>
              <a:rPr lang="ru-RU" sz="2000" dirty="0" smtClean="0"/>
              <a:t>Морковь , Свёкла - 3.700кг.</a:t>
            </a:r>
          </a:p>
          <a:p>
            <a:r>
              <a:rPr lang="ru-RU" sz="2000" dirty="0" smtClean="0"/>
              <a:t> Кабачок , тыква  - 2.5кг</a:t>
            </a:r>
          </a:p>
          <a:p>
            <a:r>
              <a:rPr lang="ru-RU" sz="2000" dirty="0" smtClean="0"/>
              <a:t>Капуста – 5.300кг.</a:t>
            </a:r>
          </a:p>
          <a:p>
            <a:r>
              <a:rPr lang="ru-RU" sz="2000" dirty="0" smtClean="0"/>
              <a:t>Укроп, петрушку – в течение сезона </a:t>
            </a:r>
          </a:p>
          <a:p>
            <a:r>
              <a:rPr lang="ru-RU" sz="2000" dirty="0" smtClean="0"/>
              <a:t>относили на кухню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:\шаблоны 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16" y="0"/>
            <a:ext cx="913868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642918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Результат: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071546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  <a:defRPr/>
            </a:pPr>
            <a:r>
              <a:rPr lang="ru-RU" dirty="0" smtClean="0"/>
              <a:t>У детей сформировались знания о росте и потребности  растений (что растениям нужно тепло, влага, свет, если не будет этого, растение не будет расти или погибнет).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Дети научились ухаживать за овощными культурами, сформировались умения наблюдать за огородными культурами.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Дети стали любознательнее, появился  интерес к исследовательской деятельности, экспериментированию.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Дети бережно и заботливо относятся к растениям.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Во время совместной деятельности сформировались партнерские взаимоотношения между педагогом, детьми и родителями</a:t>
            </a:r>
            <a:r>
              <a:rPr lang="ru-RU" dirty="0" smtClean="0"/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Нашу группу наградили </a:t>
            </a:r>
            <a:r>
              <a:rPr lang="ru-RU" dirty="0" smtClean="0"/>
              <a:t> </a:t>
            </a:r>
            <a:r>
              <a:rPr lang="ru-RU" dirty="0" smtClean="0"/>
              <a:t>грамотой в номинации «Лучший мини – огород» в конкурсе «Огород у нас хорош»</a:t>
            </a: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buFont typeface="Wingdings" pitchFamily="2" charset="2"/>
              <a:buChar char="v"/>
              <a:defRPr/>
            </a:pPr>
            <a:endParaRPr lang="ru-RU" dirty="0" smtClean="0"/>
          </a:p>
        </p:txBody>
      </p:sp>
      <p:pic>
        <p:nvPicPr>
          <p:cNvPr id="6" name="Рисунок 5" descr="C:\Documents and Settings\Admin\Мои документы\Максимова А.Г\диплом огород у нас хорош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786190"/>
            <a:ext cx="1939448" cy="26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:\шаблоны 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107154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/>
              <a:t>Благодарим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шаблоны экология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81439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Актуальность 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Ребенок является первооткрывателем всего того, что его окружает. Он может усвоить все прочно и надолго, если ему расскажут, покажут и если он попробует сам сделать. </a:t>
            </a:r>
            <a:endParaRPr lang="ru-RU" sz="2800" dirty="0" smtClean="0"/>
          </a:p>
          <a:p>
            <a:pPr algn="ctr"/>
            <a:r>
              <a:rPr lang="ru-RU" sz="2800" b="1" dirty="0" smtClean="0"/>
              <a:t>Проблема:</a:t>
            </a:r>
          </a:p>
          <a:p>
            <a:pPr algn="ctr"/>
            <a:r>
              <a:rPr lang="ru-RU" sz="2800" dirty="0" smtClean="0"/>
              <a:t>Дети </a:t>
            </a:r>
            <a:r>
              <a:rPr lang="ru-RU" sz="2800" dirty="0"/>
              <a:t>младшего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ергей\Desktop\шаблоны 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428604"/>
            <a:ext cx="80724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</a:t>
            </a:r>
            <a:r>
              <a:rPr lang="ru-RU" sz="2400" b="1" dirty="0" smtClean="0"/>
              <a:t>: </a:t>
            </a:r>
            <a:r>
              <a:rPr lang="ru-RU" sz="2400" dirty="0" smtClean="0"/>
              <a:t>Воспитание у детей чувства патриотизма, любви к посёлку,  детскому саду, где они проживают, через участие в формировании окружающей среды.</a:t>
            </a:r>
          </a:p>
          <a:p>
            <a:r>
              <a:rPr lang="ru-RU" sz="2400" b="1" dirty="0" smtClean="0"/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Формировать у детей знания о росте и потребности  растений (тепло, влага, свет).</a:t>
            </a:r>
            <a:br>
              <a:rPr lang="ru-RU" sz="2400" dirty="0" smtClean="0"/>
            </a:br>
            <a:r>
              <a:rPr lang="ru-RU" sz="2400" dirty="0" smtClean="0"/>
              <a:t>• Формировать умения наблюдать, ухаживать за огородными культурами. Развивать любознательность, интерес к исследовательской деятельности, экспериментированию.</a:t>
            </a:r>
            <a:br>
              <a:rPr lang="ru-RU" sz="2400" dirty="0" smtClean="0"/>
            </a:br>
            <a:r>
              <a:rPr lang="ru-RU" sz="2400" dirty="0" smtClean="0"/>
              <a:t>• Воспитывать бережное и заботливое отношение к растениям.</a:t>
            </a:r>
            <a:br>
              <a:rPr lang="ru-RU" sz="2400" dirty="0" smtClean="0"/>
            </a:br>
            <a:r>
              <a:rPr lang="ru-RU" sz="2400" dirty="0" smtClean="0"/>
              <a:t>• Формировать партнерские взаимоотношения между педагогом, детьми и родителями.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шаблоны 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9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2153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Этапы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Проект реализуется в три этапа – </a:t>
            </a:r>
            <a:endParaRPr lang="ru-RU" dirty="0" smtClean="0"/>
          </a:p>
          <a:p>
            <a:r>
              <a:rPr lang="ru-RU" dirty="0" smtClean="0"/>
              <a:t>подготовительный,  </a:t>
            </a:r>
            <a:r>
              <a:rPr lang="ru-RU" dirty="0"/>
              <a:t>основной, </a:t>
            </a:r>
            <a:r>
              <a:rPr lang="ru-RU" dirty="0" smtClean="0"/>
              <a:t>заключительный.</a:t>
            </a:r>
          </a:p>
          <a:p>
            <a:pPr algn="ctr"/>
            <a:r>
              <a:rPr lang="ru-RU" b="1" dirty="0" smtClean="0"/>
              <a:t>Предполагаемый </a:t>
            </a:r>
            <a:r>
              <a:rPr lang="ru-RU" b="1" dirty="0"/>
              <a:t>результат </a:t>
            </a:r>
            <a:r>
              <a:rPr lang="ru-RU" b="1" dirty="0" smtClean="0"/>
              <a:t>проекта</a:t>
            </a:r>
          </a:p>
          <a:p>
            <a:r>
              <a:rPr lang="ru-RU" dirty="0" smtClean="0"/>
              <a:t>• </a:t>
            </a:r>
            <a:r>
              <a:rPr lang="ru-RU" dirty="0"/>
              <a:t>Дети научатся сажать и ухаживать за культурными огородными растениями. Познакомятся с условиями их содержания.</a:t>
            </a:r>
            <a:br>
              <a:rPr lang="ru-RU" dirty="0"/>
            </a:br>
            <a:r>
              <a:rPr lang="ru-RU" dirty="0"/>
              <a:t>• Дети узнают особенности строения растения, узнают много интересного из жизни растений.</a:t>
            </a:r>
            <a:br>
              <a:rPr lang="ru-RU" dirty="0"/>
            </a:br>
            <a:r>
              <a:rPr lang="ru-RU" dirty="0"/>
              <a:t>• Опытным путем дети исследуют условия необходимые для роста культурных растений.</a:t>
            </a:r>
            <a:br>
              <a:rPr lang="ru-RU" dirty="0"/>
            </a:br>
            <a:r>
              <a:rPr lang="ru-RU" dirty="0"/>
              <a:t>• Дети научаться вести наблюдения.</a:t>
            </a:r>
            <a:br>
              <a:rPr lang="ru-RU" dirty="0"/>
            </a:br>
            <a:r>
              <a:rPr lang="ru-RU" dirty="0"/>
              <a:t>• Воспитатель продолжает осваивать метод проектирования, который позволяет эффективно развивать познавательно-исследовательское и творческое мышление дошкольников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Формы </a:t>
            </a:r>
            <a:r>
              <a:rPr lang="ru-RU" b="1" dirty="0"/>
              <a:t>реализации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Формы работы с детьми: наблюдения, эксперименты, организованная деятельность, беседы с рассматриванием картинок, чтение художественной литературы, продуктивная деятельность, тематические прогулки.</a:t>
            </a:r>
            <a:br>
              <a:rPr lang="ru-RU" dirty="0"/>
            </a:br>
            <a:r>
              <a:rPr lang="ru-RU" b="1" dirty="0"/>
              <a:t>Формы работы с родителями: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Индивидуальные беседы, рекомендации, наглядные информационные материалы, выполнение творческих заданий, конкурсы.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Сергей\Desktop\шаблоны экология\4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" y="0"/>
            <a:ext cx="9138684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9592" y="867050"/>
            <a:ext cx="745862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9306F"/>
              </a:solidFill>
              <a:effectLst/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Этапы реализации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одборка материала (литература, наглядный материал, дидактические игры, муляжи овощей, семена для посадки);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Беседы с детьми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огород и что  там растёт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Работа с родителями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ознакомить с предстоящим проектом, сбор необходимого материала для создания огорода;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Подготовка семян.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Desktop\шаблоны экология\4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500042"/>
            <a:ext cx="78581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2. Основной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деятельности воспитателя и детей: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рассматривание и сравнение семян (помидор, морковь, огурец, перец, кабачок, горох, фасоль, баклажан, редис);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посадка: морковь, свёкла, капуста, петрушка, салат, кабачки, тыква.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исследовательская и практическая деятельность по изучению особенностей выращивания культурных насаждений: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почвы;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накомство с моделью трудового процесса: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посадка;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полив;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рыхление;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-прополка;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Методы и приёмы:</a:t>
            </a: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наблюдение за первыми всходами и дальнейшим развитием;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отражение результата в художественно - творческой деятельности;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чтение детской литературы про овощи;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отгадывание загадок про овощи;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дидактические игры: 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сначала, а что потом?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Собери из частей целое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Чудесный мешочек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гей\Desktop\шаблоны экология\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989"/>
            <a:ext cx="9144000" cy="68619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642910" y="53981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родителями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еседы с родителями: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чего нужен огород?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Помощь родителей в оформлении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огорода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»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(изготовление грядок из досок разной геометрической формы).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Памятка для родителей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Лук от всех недуг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Подборка литературы про овощи с участием родителей.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ергей\Desktop\шаблоны экология\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75009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3. </a:t>
            </a:r>
            <a:r>
              <a:rPr lang="ru-RU" sz="2800" b="1" dirty="0" smtClean="0"/>
              <a:t>Заключительный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•Результат нашей работы (выращенные овощи)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</a:t>
            </a:r>
            <a:r>
              <a:rPr lang="ru-RU" sz="2800" dirty="0" smtClean="0"/>
              <a:t>Презентация </a:t>
            </a:r>
            <a:r>
              <a:rPr lang="ru-RU" sz="2800" dirty="0"/>
              <a:t>проекта «</a:t>
            </a:r>
            <a:r>
              <a:rPr lang="ru-RU" sz="2800" dirty="0" smtClean="0"/>
              <a:t>Огород у нас хорош».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413</Words>
  <Application>Microsoft Office PowerPoint</Application>
  <PresentationFormat>Экран (4:3)</PresentationFormat>
  <Paragraphs>138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39</cp:revision>
  <dcterms:created xsi:type="dcterms:W3CDTF">2017-10-05T05:26:47Z</dcterms:created>
  <dcterms:modified xsi:type="dcterms:W3CDTF">2017-10-30T07:53:22Z</dcterms:modified>
</cp:coreProperties>
</file>