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276" r:id="rId4"/>
    <p:sldId id="258" r:id="rId5"/>
    <p:sldId id="259" r:id="rId6"/>
    <p:sldId id="260" r:id="rId7"/>
    <p:sldId id="261" r:id="rId8"/>
    <p:sldId id="263" r:id="rId9"/>
    <p:sldId id="256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5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780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highland\Desktop\kniga_ckask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76"/>
            <a:ext cx="9144000" cy="6685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WordArt 3"/>
          <p:cNvSpPr>
            <a:spLocks noChangeArrowheads="1" noChangeShapeType="1" noTextEdit="1"/>
          </p:cNvSpPr>
          <p:nvPr/>
        </p:nvSpPr>
        <p:spPr bwMode="auto">
          <a:xfrm rot="1526914">
            <a:off x="2499252" y="3691445"/>
            <a:ext cx="4164521" cy="1352895"/>
          </a:xfrm>
          <a:prstGeom prst="rect">
            <a:avLst/>
          </a:prstGeom>
        </p:spPr>
        <p:txBody>
          <a:bodyPr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 rtl="0">
              <a:buNone/>
            </a:pPr>
            <a:r>
              <a:rPr lang="ru-RU" sz="2400" kern="10" spc="0" dirty="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prstShdw prst="shdw13" dist="53882" dir="13500000">
                    <a:srgbClr val="868686">
                      <a:alpha val="50000"/>
                    </a:srgbClr>
                  </a:prstShdw>
                </a:effectLst>
                <a:latin typeface="Arial Black"/>
              </a:rPr>
              <a:t>В книжном царстве, </a:t>
            </a:r>
          </a:p>
          <a:p>
            <a:pPr algn="ctr" rtl="0">
              <a:buNone/>
            </a:pPr>
            <a:r>
              <a:rPr lang="ru-RU" sz="2400" kern="10" spc="0" dirty="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prstShdw prst="shdw13" dist="53882" dir="13500000">
                    <a:srgbClr val="868686">
                      <a:alpha val="50000"/>
                    </a:srgbClr>
                  </a:prstShdw>
                </a:effectLst>
                <a:latin typeface="Arial Black"/>
              </a:rPr>
              <a:t>мудром государстве</a:t>
            </a:r>
            <a:endParaRPr lang="ru-RU" sz="2400" kern="10" spc="0" dirty="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prstShdw prst="shdw13" dist="53882" dir="13500000">
                  <a:srgbClr val="868686">
                    <a:alpha val="50000"/>
                  </a:srgbClr>
                </a:prstShdw>
              </a:effectLst>
              <a:latin typeface="Arial Black"/>
            </a:endParaRPr>
          </a:p>
        </p:txBody>
      </p:sp>
      <p:pic>
        <p:nvPicPr>
          <p:cNvPr id="5" name="песня о книгах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46998" y="54452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08069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2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cdn01.ru/files/users/images/b2/c2/b2c2b26ee347e322091bd5dac18a553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5"/>
          <a:stretch/>
        </p:blipFill>
        <p:spPr bwMode="auto">
          <a:xfrm>
            <a:off x="299463" y="836712"/>
            <a:ext cx="857068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575975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highland\Desktop\1d5fedf0f2baf97ea27afee2eab4d19e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7907">
            <a:off x="4143372" y="1285860"/>
            <a:ext cx="1045974" cy="1921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highland\Desktop\vitamin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365104"/>
            <a:ext cx="1656184" cy="1715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highland\Desktop\sick-clipart-wolf-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36" y="1129857"/>
            <a:ext cx="3312342" cy="4659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highland\Desktop\sick-dog-clip-art-clipartsco-170829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285549"/>
            <a:ext cx="3230612" cy="3082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05078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highland\Desktop\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702" y="2000240"/>
            <a:ext cx="2268693" cy="163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highland\Desktop\1657c93f8093d63.jpg"/>
          <p:cNvPicPr>
            <a:picLocks noChangeAspect="1" noChangeArrowheads="1"/>
          </p:cNvPicPr>
          <p:nvPr/>
        </p:nvPicPr>
        <p:blipFill>
          <a:blip r:embed="rId3" cstate="print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3714752"/>
            <a:ext cx="2832006" cy="264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highland\Desktop\BndVsN1Xq7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36" y="285728"/>
            <a:ext cx="4102582" cy="4786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474937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C:\Users\highland\Desktop\rja4.g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40" r="31615"/>
          <a:stretch/>
        </p:blipFill>
        <p:spPr bwMode="auto">
          <a:xfrm>
            <a:off x="1428728" y="857232"/>
            <a:ext cx="6056104" cy="533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43517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highland\Desktop\img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96" t="8806" r="14957" b="31643"/>
          <a:stretch/>
        </p:blipFill>
        <p:spPr bwMode="auto">
          <a:xfrm>
            <a:off x="5163809" y="3645024"/>
            <a:ext cx="3748755" cy="295575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highland\Desktop\img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8" r="14783"/>
          <a:stretch/>
        </p:blipFill>
        <p:spPr bwMode="auto">
          <a:xfrm>
            <a:off x="323528" y="404663"/>
            <a:ext cx="2863085" cy="307328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highland\Desktop\0958057db68c8fd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613" y="2290437"/>
            <a:ext cx="2304256" cy="283246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9359873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highland\Desktop\hello_html_58ffdae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642918"/>
            <a:ext cx="8810687" cy="528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песенка (-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28625" y="53197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15109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2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highland\Desktop\20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404813"/>
            <a:ext cx="8439150" cy="604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1058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100437" y="515052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39954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highland\Desktop\dver-animatsionnaya-kartinka-0002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1"/>
            <a:ext cx="6912768" cy="6461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97421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ighland\Desktop\hello_html_m724dfead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052736"/>
            <a:ext cx="5001438" cy="500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C:\Users\highland\Desktop\MajinCline_Book_Vector_Clipart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64504">
            <a:off x="4758259" y="2272378"/>
            <a:ext cx="2135752" cy="2562151"/>
          </a:xfrm>
          <a:prstGeom prst="rect">
            <a:avLst/>
          </a:prstGeom>
          <a:noFill/>
          <a:scene3d>
            <a:camera prst="isometricTopU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1" name="Picture 7" descr="C:\Users\highland\Desktop\9T45yAaTE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4" y="5072074"/>
            <a:ext cx="1250766" cy="1352391"/>
          </a:xfrm>
          <a:prstGeom prst="rect">
            <a:avLst/>
          </a:prstGeom>
          <a:noFill/>
          <a:scene3d>
            <a:camera prst="isometricRightU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:\Users\highland\Desktop\9T45yAaTE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055204"/>
            <a:ext cx="1250766" cy="1352391"/>
          </a:xfrm>
          <a:prstGeom prst="rect">
            <a:avLst/>
          </a:prstGeom>
          <a:noFill/>
          <a:scene3d>
            <a:camera prst="isometricOffAxis1To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C:\Users\highland\Desktop\9T45yAaTE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548" y="5377979"/>
            <a:ext cx="1250766" cy="1352391"/>
          </a:xfrm>
          <a:prstGeom prst="rect">
            <a:avLst/>
          </a:prstGeom>
          <a:noFill/>
          <a:scene3d>
            <a:camera prst="isometricTopU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C:\Users\highland\Desktop\9T45yAaTE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24189">
            <a:off x="7782419" y="3031786"/>
            <a:ext cx="1250766" cy="1352391"/>
          </a:xfrm>
          <a:prstGeom prst="rect">
            <a:avLst/>
          </a:prstGeom>
          <a:noFill/>
          <a:scene3d>
            <a:camera prst="isometricOffAxis2To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7" descr="C:\Users\highland\Desktop\9T45yAaTE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774" y="5257043"/>
            <a:ext cx="1250766" cy="1352391"/>
          </a:xfrm>
          <a:prstGeom prst="rect">
            <a:avLst/>
          </a:prstGeom>
          <a:noFill/>
          <a:scene3d>
            <a:camera prst="isometricBottomDown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 descr="C:\Users\highland\Desktop\9T45yAaTE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3160">
            <a:off x="6715787" y="476671"/>
            <a:ext cx="1250766" cy="1352391"/>
          </a:xfrm>
          <a:prstGeom prst="rect">
            <a:avLst/>
          </a:prstGeom>
          <a:noFill/>
          <a:scene3d>
            <a:camera prst="isometricOffAxis1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" descr="C:\Users\highland\Desktop\9T45yAaTE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3221">
            <a:off x="5217008" y="1662740"/>
            <a:ext cx="1250766" cy="1352391"/>
          </a:xfrm>
          <a:prstGeom prst="rect">
            <a:avLst/>
          </a:prstGeom>
          <a:noFill/>
          <a:scene3d>
            <a:camera prst="isometricRightU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2056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0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0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0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10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10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0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ighland\Desktop\733480497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31933"/>
            <a:ext cx="4824536" cy="669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highland\Desktop\IMG_07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794" y="642918"/>
            <a:ext cx="5517969" cy="350046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highland\Desktop\0011-028-Nedelja-detskoj-knig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" t="50000" r="74787" b="7143"/>
          <a:stretch>
            <a:fillRect/>
          </a:stretch>
        </p:blipFill>
        <p:spPr bwMode="auto">
          <a:xfrm>
            <a:off x="7643834" y="2643182"/>
            <a:ext cx="1071571" cy="142876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highland\Desktop\0011-028-Nedelja-detskoj-knig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39" r="1669" b="53571"/>
          <a:stretch>
            <a:fillRect/>
          </a:stretch>
        </p:blipFill>
        <p:spPr bwMode="auto">
          <a:xfrm>
            <a:off x="500034" y="571480"/>
            <a:ext cx="1071570" cy="154782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highland\Desktop\0011-028-Nedelja-detskoj-knig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26" r="26882" b="53571"/>
          <a:stretch>
            <a:fillRect/>
          </a:stretch>
        </p:blipFill>
        <p:spPr bwMode="auto">
          <a:xfrm>
            <a:off x="500034" y="2786058"/>
            <a:ext cx="1079064" cy="142876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highland\Desktop\0011-028-Nedelja-detskoj-knig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3" r="52095" b="53571"/>
          <a:stretch>
            <a:fillRect/>
          </a:stretch>
        </p:blipFill>
        <p:spPr bwMode="auto">
          <a:xfrm>
            <a:off x="428596" y="4929198"/>
            <a:ext cx="1071570" cy="142876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highland\Desktop\0011-028-Nedelja-detskoj-knig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87" b="53571"/>
          <a:stretch>
            <a:fillRect/>
          </a:stretch>
        </p:blipFill>
        <p:spPr bwMode="auto">
          <a:xfrm>
            <a:off x="7643834" y="500042"/>
            <a:ext cx="1099047" cy="142876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highland\Desktop\0011-028-Nedelja-detskoj-knig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2" t="50000" r="49575" b="3571"/>
          <a:stretch>
            <a:fillRect/>
          </a:stretch>
        </p:blipFill>
        <p:spPr bwMode="auto">
          <a:xfrm>
            <a:off x="5143504" y="4857760"/>
            <a:ext cx="1143008" cy="148591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highland\Desktop\0011-028-Nedelja-detskoj-knig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39" t="50000"/>
          <a:stretch>
            <a:fillRect/>
          </a:stretch>
        </p:blipFill>
        <p:spPr bwMode="auto">
          <a:xfrm>
            <a:off x="7572396" y="4857760"/>
            <a:ext cx="1035349" cy="150019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highland\Desktop\0011-028-Nedelja-detskoj-knig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26" t="50000" r="24361" b="3571"/>
          <a:stretch>
            <a:fillRect/>
          </a:stretch>
        </p:blipFill>
        <p:spPr bwMode="auto">
          <a:xfrm>
            <a:off x="2786050" y="4929198"/>
            <a:ext cx="1071570" cy="142876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9271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5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500"/>
                            </p:stCondLst>
                            <p:childTnLst>
                              <p:par>
                                <p:cTn id="3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500"/>
                            </p:stCondLst>
                            <p:childTnLst>
                              <p:par>
                                <p:cTn id="4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ighland\Desktop\parovoz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8608">
            <a:off x="794338" y="2596672"/>
            <a:ext cx="8187110" cy="1869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паровоз Букашк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32240" y="49411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22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6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ighland\Desktop\Муха-цокотуха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48680"/>
            <a:ext cx="6489880" cy="53732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03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ighland\Desktop\10106060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87380"/>
            <a:ext cx="7056784" cy="55503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699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ighland\Desktop\10140398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42" y="0"/>
            <a:ext cx="5143536" cy="68428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0439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highland\Desktop\b21987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66" y="0"/>
            <a:ext cx="5143536" cy="68540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053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highland\Desktop\100327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794" y="0"/>
            <a:ext cx="5799908" cy="685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531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moziru.com/images/soap-clipart-jabon-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24"/>
          <a:stretch/>
        </p:blipFill>
        <p:spPr bwMode="auto">
          <a:xfrm>
            <a:off x="1500166" y="857232"/>
            <a:ext cx="2336498" cy="137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dentaloncentral.com/wp-content/uploads/2017/01/toothbrus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4" y="1500174"/>
            <a:ext cx="2937223" cy="1354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moziru.com/images/toothbrush-clipart-toothbrush-paste-9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3000372"/>
            <a:ext cx="1997671" cy="107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moziru.com/images/towel-clipart-vector-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496" y="3500438"/>
            <a:ext cx="2813323" cy="2813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20533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6</Words>
  <Application>Microsoft Office PowerPoint</Application>
  <PresentationFormat>Экран (4:3)</PresentationFormat>
  <Paragraphs>2</Paragraphs>
  <Slides>19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highland</dc:creator>
  <cp:lastModifiedBy>highland</cp:lastModifiedBy>
  <cp:revision>28</cp:revision>
  <dcterms:created xsi:type="dcterms:W3CDTF">2018-03-23T07:32:06Z</dcterms:created>
  <dcterms:modified xsi:type="dcterms:W3CDTF">2018-04-04T05:33:42Z</dcterms:modified>
</cp:coreProperties>
</file>