
<file path=[Content_Types].xml><?xml version="1.0" encoding="utf-8"?>
<Types xmlns="http://schemas.openxmlformats.org/package/2006/content-types">
  <Default Extension="mp3" ContentType="audio/unknown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3" r:id="rId2"/>
    <p:sldId id="257" r:id="rId3"/>
    <p:sldId id="276" r:id="rId4"/>
    <p:sldId id="258" r:id="rId5"/>
    <p:sldId id="259" r:id="rId6"/>
    <p:sldId id="260" r:id="rId7"/>
    <p:sldId id="261" r:id="rId8"/>
    <p:sldId id="263" r:id="rId9"/>
    <p:sldId id="256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  <p:sldId id="275" r:id="rId19"/>
    <p:sldId id="274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60" d="100"/>
          <a:sy n="60" d="100"/>
        </p:scale>
        <p:origin x="-780" y="-2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04.04.2018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gi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2.png"/><Relationship Id="rId4" Type="http://schemas.openxmlformats.org/officeDocument/2006/relationships/image" Target="../media/image2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5" Type="http://schemas.openxmlformats.org/officeDocument/2006/relationships/image" Target="../media/image29.png"/><Relationship Id="rId4" Type="http://schemas.openxmlformats.org/officeDocument/2006/relationships/image" Target="../media/image28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3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gi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5" Type="http://schemas.openxmlformats.org/officeDocument/2006/relationships/image" Target="../media/image2.png"/><Relationship Id="rId4" Type="http://schemas.openxmlformats.org/officeDocument/2006/relationships/image" Target="../media/image5.gif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8434" name="Picture 2" descr="C:\Users\highland\Desktop\kniga_ckaski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5876"/>
            <a:ext cx="9144000" cy="66854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WordArt 3"/>
          <p:cNvSpPr>
            <a:spLocks noChangeArrowheads="1" noChangeShapeType="1" noTextEdit="1"/>
          </p:cNvSpPr>
          <p:nvPr/>
        </p:nvSpPr>
        <p:spPr bwMode="auto">
          <a:xfrm rot="1526914">
            <a:off x="2499252" y="3691445"/>
            <a:ext cx="4164521" cy="1352895"/>
          </a:xfrm>
          <a:prstGeom prst="rect">
            <a:avLst/>
          </a:prstGeom>
        </p:spPr>
        <p:txBody>
          <a:bodyPr wrap="none" fromWordArt="1">
            <a:prstTxWarp prst="textArchUp">
              <a:avLst>
                <a:gd name="adj" fmla="val 10800000"/>
              </a:avLst>
            </a:prstTxWarp>
          </a:bodyPr>
          <a:lstStyle/>
          <a:p>
            <a:pPr algn="ctr" rtl="0">
              <a:buNone/>
            </a:pPr>
            <a:r>
              <a:rPr lang="ru-RU" sz="2400" kern="10" spc="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 Black"/>
              </a:rPr>
              <a:t>В книжном царстве, </a:t>
            </a:r>
          </a:p>
          <a:p>
            <a:pPr algn="ctr" rtl="0">
              <a:buNone/>
            </a:pPr>
            <a:r>
              <a:rPr lang="ru-RU" sz="2400" kern="10" spc="0" dirty="0" smtClean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>
                  <a:prstShdw prst="shdw13" dist="53882" dir="13500000">
                    <a:srgbClr val="868686">
                      <a:alpha val="50000"/>
                    </a:srgbClr>
                  </a:prstShdw>
                </a:effectLst>
                <a:latin typeface="Arial Black"/>
              </a:rPr>
              <a:t>мудром государстве</a:t>
            </a:r>
            <a:endParaRPr lang="ru-RU" sz="2400" kern="10" spc="0" dirty="0">
              <a:ln w="9525">
                <a:solidFill>
                  <a:srgbClr val="FFFF00"/>
                </a:solidFill>
                <a:round/>
                <a:headEnd/>
                <a:tailEnd/>
              </a:ln>
              <a:solidFill>
                <a:srgbClr val="FF0000"/>
              </a:solidFill>
              <a:effectLst>
                <a:prstShdw prst="shdw13" dist="53882" dir="13500000">
                  <a:srgbClr val="868686">
                    <a:alpha val="50000"/>
                  </a:srgbClr>
                </a:prstShdw>
              </a:effectLst>
              <a:latin typeface="Arial Black"/>
            </a:endParaRPr>
          </a:p>
        </p:txBody>
      </p:sp>
      <p:pic>
        <p:nvPicPr>
          <p:cNvPr id="5" name="песня о книгах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846998" y="54452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408069"/>
      </p:ext>
    </p:extLst>
  </p:cSld>
  <p:clrMapOvr>
    <a:masterClrMapping/>
  </p:clrMapOvr>
  <p:transition spd="med">
    <p:newsflash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523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cdn01.ru/files/users/images/b2/c2/b2c2b26ee347e322091bd5dac18a553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905"/>
          <a:stretch/>
        </p:blipFill>
        <p:spPr bwMode="auto">
          <a:xfrm>
            <a:off x="299463" y="836712"/>
            <a:ext cx="8570686" cy="5040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0575975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3" name="Picture 3" descr="C:\Users\highland\Desktop\1d5fedf0f2baf97ea27afee2eab4d19e.jpg"/>
          <p:cNvPicPr>
            <a:picLocks noChangeAspect="1" noChangeArrowheads="1"/>
          </p:cNvPicPr>
          <p:nvPr/>
        </p:nvPicPr>
        <p:blipFill>
          <a:blip r:embed="rId2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27907">
            <a:off x="4143372" y="1285860"/>
            <a:ext cx="1045974" cy="19214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highland\Desktop\vitaminy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365104"/>
            <a:ext cx="1656184" cy="17150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5" name="Picture 5" descr="C:\Users\highland\Desktop\sick-clipart-wolf-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5236" y="1129857"/>
            <a:ext cx="3312342" cy="46591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highland\Desktop\sick-dog-clip-art-clipartsco-170829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285549"/>
            <a:ext cx="3230612" cy="308292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5005078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C:\Users\highland\Desktop\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43702" y="2000240"/>
            <a:ext cx="2268693" cy="1635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highland\Desktop\1657c93f8093d63.jpg"/>
          <p:cNvPicPr>
            <a:picLocks noChangeAspect="1" noChangeArrowheads="1"/>
          </p:cNvPicPr>
          <p:nvPr/>
        </p:nvPicPr>
        <p:blipFill>
          <a:blip r:embed="rId3" cstate="print">
            <a:lum contrast="1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20" y="3714752"/>
            <a:ext cx="2832006" cy="26432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highland\Desktop\BndVsN1Xq7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1736" y="285728"/>
            <a:ext cx="4102582" cy="47863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98474937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C:\Users\highland\Desktop\rja4.gif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840" r="31615"/>
          <a:stretch/>
        </p:blipFill>
        <p:spPr bwMode="auto">
          <a:xfrm>
            <a:off x="1428728" y="857232"/>
            <a:ext cx="6056104" cy="53378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4435173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C:\Users\highland\Desktop\img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396" t="8806" r="14957" b="31643"/>
          <a:stretch/>
        </p:blipFill>
        <p:spPr bwMode="auto">
          <a:xfrm>
            <a:off x="5163809" y="3645024"/>
            <a:ext cx="3748755" cy="2955751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highland\Desktop\img9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48" r="14783"/>
          <a:stretch/>
        </p:blipFill>
        <p:spPr bwMode="auto">
          <a:xfrm>
            <a:off x="323528" y="404663"/>
            <a:ext cx="2863085" cy="3073285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C:\Users\highland\Desktop\0958057db68c8fd.jpg"/>
          <p:cNvPicPr>
            <a:picLocks noChangeAspect="1" noChangeArrowheads="1"/>
          </p:cNvPicPr>
          <p:nvPr/>
        </p:nvPicPr>
        <p:blipFill>
          <a:blip r:embed="rId4" cstate="print">
            <a:lum contras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613" y="2290437"/>
            <a:ext cx="2304256" cy="2832462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39359873"/>
      </p:ext>
    </p:extLst>
  </p:cSld>
  <p:clrMapOvr>
    <a:masterClrMapping/>
  </p:clrMapOvr>
  <p:transition spd="med">
    <p:wip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C:\Users\highland\Desktop\hello_html_58ffdae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282" y="642918"/>
            <a:ext cx="8810687" cy="52864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есенка (-)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28625" y="531973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9151090"/>
      </p:ext>
    </p:extLst>
  </p:cSld>
  <p:clrMapOvr>
    <a:masterClrMapping/>
  </p:clrMapOvr>
  <p:transition spd="med">
    <p:dissolv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92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 descr="C:\Users\highland\Desktop\208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25" y="404813"/>
            <a:ext cx="8439150" cy="60483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10587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 cstate="print"/>
          <a:stretch>
            <a:fillRect/>
          </a:stretch>
        </p:blipFill>
        <p:spPr>
          <a:xfrm>
            <a:off x="8100437" y="51505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2399541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8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highland\Desktop\dver-animatsionnaya-kartinka-0002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88641"/>
            <a:ext cx="6912768" cy="64619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9742186"/>
      </p:ext>
    </p:extLst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highland\Desktop\hello_html_m724dfead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52736"/>
            <a:ext cx="5001438" cy="50014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0" name="Picture 6" descr="C:\Users\highland\Desktop\MajinCline_Book_Vector_Clipart.png"/>
          <p:cNvPicPr>
            <a:picLocks noChangeAspect="1" noChangeArrowheads="1"/>
          </p:cNvPicPr>
          <p:nvPr/>
        </p:nvPicPr>
        <p:blipFill>
          <a:blip r:embed="rId3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8764504">
            <a:off x="4758259" y="2272378"/>
            <a:ext cx="2135752" cy="2562151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91" name="Picture 7" descr="C:\Users\highland\Desktop\9T45yAaT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7224" y="5072074"/>
            <a:ext cx="1250766" cy="1352391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7" descr="C:\Users\highland\Desktop\9T45yAaT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4288" y="5055204"/>
            <a:ext cx="1250766" cy="1352391"/>
          </a:xfrm>
          <a:prstGeom prst="rect">
            <a:avLst/>
          </a:prstGeom>
          <a:noFill/>
          <a:scene3d>
            <a:camera prst="isometricOffAxis1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7" descr="C:\Users\highland\Desktop\9T45yAaT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0548" y="5377979"/>
            <a:ext cx="1250766" cy="1352391"/>
          </a:xfrm>
          <a:prstGeom prst="rect">
            <a:avLst/>
          </a:prstGeom>
          <a:noFill/>
          <a:scene3d>
            <a:camera prst="isometricTop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7" descr="C:\Users\highland\Desktop\9T45yAaT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9124189">
            <a:off x="7782419" y="3031786"/>
            <a:ext cx="1250766" cy="1352391"/>
          </a:xfrm>
          <a:prstGeom prst="rect">
            <a:avLst/>
          </a:prstGeom>
          <a:noFill/>
          <a:scene3d>
            <a:camera prst="isometricOffAxis2To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7" descr="C:\Users\highland\Desktop\9T45yAaT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5774" y="5257043"/>
            <a:ext cx="1250766" cy="1352391"/>
          </a:xfrm>
          <a:prstGeom prst="rect">
            <a:avLst/>
          </a:prstGeom>
          <a:noFill/>
          <a:scene3d>
            <a:camera prst="isometricBottomDown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7" descr="C:\Users\highland\Desktop\9T45yAaT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553160">
            <a:off x="6715787" y="476671"/>
            <a:ext cx="1250766" cy="1352391"/>
          </a:xfrm>
          <a:prstGeom prst="rect">
            <a:avLst/>
          </a:prstGeom>
          <a:noFill/>
          <a:scene3d>
            <a:camera prst="isometricOffAxis1Left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7" descr="C:\Users\highland\Desktop\9T45yAaTE.png"/>
          <p:cNvPicPr>
            <a:picLocks noChangeAspect="1" noChangeArrowheads="1"/>
          </p:cNvPicPr>
          <p:nvPr/>
        </p:nvPicPr>
        <p:blipFill>
          <a:blip r:embed="rId4" cstate="print">
            <a:duotone>
              <a:prstClr val="black"/>
              <a:schemeClr val="accent6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653221">
            <a:off x="5217008" y="1662740"/>
            <a:ext cx="1250766" cy="1352391"/>
          </a:xfrm>
          <a:prstGeom prst="rect">
            <a:avLst/>
          </a:prstGeom>
          <a:noFill/>
          <a:scene3d>
            <a:camera prst="isometricRightUp"/>
            <a:lightRig rig="threePt" dir="t"/>
          </a:scene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20561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10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10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2" dur="10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4" dur="10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6" dur="10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8" dur="10500" fill="hold"/>
                                        <p:tgtEl>
                                          <p:spTgt spid="1639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ighland\Desktop\733480497.gif"/>
          <p:cNvPicPr>
            <a:picLocks noChangeAspect="1" noChangeArrowheads="1" noCrop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31933"/>
            <a:ext cx="4824536" cy="669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highland\Desktop\IMG_076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642918"/>
            <a:ext cx="5517969" cy="3500462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highland\Desktop\0011-028-Nedelja-detskoj-kni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" t="50000" r="74787" b="7143"/>
          <a:stretch>
            <a:fillRect/>
          </a:stretch>
        </p:blipFill>
        <p:spPr bwMode="auto">
          <a:xfrm>
            <a:off x="7643834" y="2643182"/>
            <a:ext cx="1071571" cy="1428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C:\Users\highland\Desktop\0011-028-Nedelja-detskoj-kni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9" r="1669" b="53571"/>
          <a:stretch>
            <a:fillRect/>
          </a:stretch>
        </p:blipFill>
        <p:spPr bwMode="auto">
          <a:xfrm>
            <a:off x="500034" y="571480"/>
            <a:ext cx="1071570" cy="154782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C:\Users\highland\Desktop\0011-028-Nedelja-detskoj-kni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6" r="26882" b="53571"/>
          <a:stretch>
            <a:fillRect/>
          </a:stretch>
        </p:blipFill>
        <p:spPr bwMode="auto">
          <a:xfrm>
            <a:off x="500034" y="2786058"/>
            <a:ext cx="1079064" cy="1428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highland\Desktop\0011-028-Nedelja-detskoj-kni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3" r="52095" b="53571"/>
          <a:stretch>
            <a:fillRect/>
          </a:stretch>
        </p:blipFill>
        <p:spPr bwMode="auto">
          <a:xfrm>
            <a:off x="428596" y="4929198"/>
            <a:ext cx="1071570" cy="1428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C:\Users\highland\Desktop\0011-028-Nedelja-detskoj-kni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4787" b="53571"/>
          <a:stretch>
            <a:fillRect/>
          </a:stretch>
        </p:blipFill>
        <p:spPr bwMode="auto">
          <a:xfrm>
            <a:off x="7643834" y="500042"/>
            <a:ext cx="1099047" cy="14287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:\Users\highland\Desktop\0011-028-Nedelja-detskoj-kni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212" t="50000" r="49575" b="3571"/>
          <a:stretch>
            <a:fillRect/>
          </a:stretch>
        </p:blipFill>
        <p:spPr bwMode="auto">
          <a:xfrm>
            <a:off x="5143504" y="4857760"/>
            <a:ext cx="1143008" cy="148591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highland\Desktop\0011-028-Nedelja-detskoj-kni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639" t="50000"/>
          <a:stretch>
            <a:fillRect/>
          </a:stretch>
        </p:blipFill>
        <p:spPr bwMode="auto">
          <a:xfrm>
            <a:off x="7572396" y="4857760"/>
            <a:ext cx="1035349" cy="1500198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C:\Users\highland\Desktop\0011-028-Nedelja-detskoj-knigi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426" t="50000" r="24361" b="3571"/>
          <a:stretch>
            <a:fillRect/>
          </a:stretch>
        </p:blipFill>
        <p:spPr bwMode="auto">
          <a:xfrm>
            <a:off x="2786050" y="4929198"/>
            <a:ext cx="1071570" cy="1428761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1392716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2000"/>
                            </p:stCondLst>
                            <p:childTnLst>
                              <p:par>
                                <p:cTn id="11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53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6000"/>
                            </p:stCondLst>
                            <p:childTnLst>
                              <p:par>
                                <p:cTn id="2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6500"/>
                            </p:stCondLst>
                            <p:childTnLst>
                              <p:par>
                                <p:cTn id="2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500"/>
                            </p:stCondLst>
                            <p:childTnLst>
                              <p:par>
                                <p:cTn id="3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500"/>
                            </p:stCondLst>
                            <p:childTnLst>
                              <p:par>
                                <p:cTn id="38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500"/>
                            </p:stCondLst>
                            <p:childTnLst>
                              <p:par>
                                <p:cTn id="43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highland\Desktop\parovoz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8608">
            <a:off x="794338" y="2596672"/>
            <a:ext cx="8187110" cy="18698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паровоз Букашка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732240" y="49411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229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863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highland\Desktop\Муха-цокотуха-1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48680"/>
            <a:ext cx="6489880" cy="537321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170369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highland\Desktop\101060604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687380"/>
            <a:ext cx="7056784" cy="555035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6996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40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highland\Desktop\10140398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3042" y="0"/>
            <a:ext cx="5143536" cy="684284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20439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C:\Users\highland\Desktop\b219870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0166" y="0"/>
            <a:ext cx="5143536" cy="685407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0053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6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5" name="Picture 3" descr="C:\Users\highland\Desktop\1003278888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8794" y="0"/>
            <a:ext cx="5799908" cy="6858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45314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8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8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moziru.com/images/soap-clipart-jabon-5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24"/>
          <a:stretch/>
        </p:blipFill>
        <p:spPr bwMode="auto">
          <a:xfrm>
            <a:off x="1500166" y="857232"/>
            <a:ext cx="2336498" cy="1378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dentaloncentral.com/wp-content/uploads/2017/01/toothbrush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4" y="1500174"/>
            <a:ext cx="2937223" cy="13547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moziru.com/images/toothbrush-clipart-toothbrush-paste-9.g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0100" y="3000372"/>
            <a:ext cx="1997671" cy="10736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moziru.com/images/towel-clipart-vector-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00496" y="3500438"/>
            <a:ext cx="2813323" cy="281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3205335"/>
      </p:ext>
    </p:extLst>
  </p:cSld>
  <p:clrMapOvr>
    <a:masterClrMapping/>
  </p:clrMapOvr>
  <p:transition spd="med">
    <p:wipe dir="r"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345</TotalTime>
  <Words>6</Words>
  <Application>Microsoft Office PowerPoint</Application>
  <PresentationFormat>Экран (4:3)</PresentationFormat>
  <Paragraphs>2</Paragraphs>
  <Slides>19</Slides>
  <Notes>0</Notes>
  <HiddenSlides>0</HiddenSlides>
  <MMClips>4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highland</dc:creator>
  <cp:lastModifiedBy>highland</cp:lastModifiedBy>
  <cp:revision>28</cp:revision>
  <dcterms:created xsi:type="dcterms:W3CDTF">2018-03-23T07:32:06Z</dcterms:created>
  <dcterms:modified xsi:type="dcterms:W3CDTF">2018-04-04T05:33:42Z</dcterms:modified>
</cp:coreProperties>
</file>