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E4F11-0C69-4660-9101-99234BB452A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DE7DD-78E3-4CDD-BD0B-B55175C37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0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E7DD-78E3-4CDD-BD0B-B55175C378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7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nergy-dv.ru/photos/igry-na-razvitie-pamyati-dlya-detey-7-let-81990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5744498" cy="35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5572132" y="2500306"/>
            <a:ext cx="3071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3500438"/>
            <a:ext cx="3071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детей раннего возраста не посещающих ДОУ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571613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Говорим, 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играем 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и поем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с мамой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4929198"/>
            <a:ext cx="264320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Учитель – логопед</a:t>
            </a:r>
          </a:p>
          <a:p>
            <a:r>
              <a:rPr lang="ru-RU" sz="1400" b="1" i="1" dirty="0" err="1" smtClean="0">
                <a:solidFill>
                  <a:schemeClr val="accent2">
                    <a:lumMod val="50000"/>
                  </a:schemeClr>
                </a:solidFill>
              </a:rPr>
              <a:t>Утемова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 Тамара Николаевна,</a:t>
            </a:r>
          </a:p>
          <a:p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музыкальный руководитель</a:t>
            </a:r>
          </a:p>
          <a:p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Будина Елена Васильевна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6215082"/>
            <a:ext cx="7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357982"/>
          </a:xfrm>
        </p:spPr>
        <p:txBody>
          <a:bodyPr>
            <a:no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Ранний возраст – период развития ребенка от 1 года до 3 лет. </a:t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период с 1 года до 3 лет изменяется социальная ситуация развития </a:t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ведущая деятельность детей.</a:t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Ранний возраст – время, когда закладываются основы физического, психического, личностного развития человека. </a:t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психологии и педагогике доказаны уникальность, </a:t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неповторимость и огромное значение данного возраста </a:t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последующей жизни человека. </a:t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Потери в развитии ребенка, допущенные в данный  период, </a:t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невосполнимы в полной мере в последующей жизни. </a:t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обстоятельство накладывает особую ответственность на взрослых</a:t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судьбу растущего человека. </a:t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предлагаем игровые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приемы </a:t>
            </a:r>
            <a:b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построения  диалога и взаимодействия с ребенком раннего возраста</a:t>
            </a:r>
            <a:r>
              <a:rPr lang="ru-RU" sz="16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6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посещающего ДОУ, </a:t>
            </a:r>
            <a:b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которые помогут организовать </a:t>
            </a:r>
            <a:r>
              <a:rPr lang="ru-RU" sz="1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развивающую   деятельность, </a:t>
            </a:r>
            <a:b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направленную на целостное развитие </a:t>
            </a:r>
            <a:b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личности ребенка.</a:t>
            </a:r>
            <a:b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5717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                                </a:t>
            </a:r>
            <a:br>
              <a:rPr lang="ru-RU" sz="3200" dirty="0" smtClean="0"/>
            </a:br>
            <a:r>
              <a:rPr lang="ru-RU" sz="2700" dirty="0" smtClean="0"/>
              <a:t>                                          </a:t>
            </a:r>
            <a:r>
              <a:rPr lang="ru-RU" sz="2700" b="1" dirty="0" smtClean="0">
                <a:solidFill>
                  <a:srgbClr val="C00000"/>
                </a:solidFill>
              </a:rPr>
              <a:t>Птичка прилетела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1. Стимулировать повторение слов: </a:t>
            </a:r>
            <a:r>
              <a:rPr lang="ru-RU" sz="1800" b="1" i="1" dirty="0" smtClean="0">
                <a:solidFill>
                  <a:srgbClr val="002060"/>
                </a:solidFill>
              </a:rPr>
              <a:t>Птичка, голова, перышки, крылышки, хвостик.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2. Развивать подвижность губ и языка, выполняя артикуляционные упражнения: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«Клювики»</a:t>
            </a:r>
            <a:r>
              <a:rPr lang="ru-RU" sz="1800" dirty="0" smtClean="0">
                <a:solidFill>
                  <a:srgbClr val="002060"/>
                </a:solidFill>
              </a:rPr>
              <a:t> (выдвинуть губы вперед, смыкать и размыкать их);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«Птичка чистит клювик» </a:t>
            </a:r>
            <a:r>
              <a:rPr lang="ru-RU" sz="1800" dirty="0" smtClean="0">
                <a:solidFill>
                  <a:srgbClr val="002060"/>
                </a:solidFill>
              </a:rPr>
              <a:t>( открыть рот, кончиком широкого языка касаться верхней губы, как бы облизывая губку).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Развивать речевой выдох и ритм речи: Как поет птичка?  </a:t>
            </a:r>
            <a:r>
              <a:rPr lang="ru-RU" sz="1800" b="1" i="1" dirty="0" smtClean="0">
                <a:solidFill>
                  <a:srgbClr val="002060"/>
                </a:solidFill>
              </a:rPr>
              <a:t>Чик –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чирик</a:t>
            </a:r>
            <a:r>
              <a:rPr lang="ru-RU" sz="1800" b="1" i="1" dirty="0" smtClean="0">
                <a:solidFill>
                  <a:srgbClr val="002060"/>
                </a:solidFill>
              </a:rPr>
              <a:t>, чик –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чирик</a:t>
            </a:r>
            <a:r>
              <a:rPr lang="ru-RU" sz="1800" b="1" i="1" dirty="0" smtClean="0">
                <a:solidFill>
                  <a:srgbClr val="002060"/>
                </a:solidFill>
              </a:rPr>
              <a:t>.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3. Развивать слуховое внимание. Формировать умение соотносить движение со словами песенки.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im0-tub-ru.yandex.net/i?id=f60c24cb37e328db3328d54479623da6&amp;n=33&amp;h=215&amp;w=3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14620"/>
            <a:ext cx="4522522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0694" y="2500306"/>
            <a:ext cx="2500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                       Песенка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«Маленькая птичка»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</a:rPr>
              <a:t>Музыка Т. </a:t>
            </a:r>
            <a:r>
              <a:rPr lang="ru-RU" sz="1100" i="1" dirty="0" err="1" smtClean="0">
                <a:solidFill>
                  <a:schemeClr val="tx2">
                    <a:lumMod val="50000"/>
                  </a:schemeClr>
                </a:solidFill>
              </a:rPr>
              <a:t>Попатенко</a:t>
            </a:r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</a:rPr>
              <a:t>Слова Н. Найденовой.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3500438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1. Маленькая птичка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Прилетела к нам, к нам, к нам.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Маленькой птичке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Зернышек я дам, дам, дам.</a:t>
            </a:r>
          </a:p>
          <a:p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2.  Маленькая птичка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Зернышки клюет, клюет.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Маленькая птичка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Песенки поет, поет.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15_-_MALENKAYA_PTICHKA_PRILETELA_K_NAM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3968" y="5525486"/>
            <a:ext cx="718050" cy="71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1432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                                          Кошечка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1. Стимулировать повторение звукоподражаний и слов: </a:t>
            </a:r>
            <a:r>
              <a:rPr lang="ru-RU" sz="1800" b="1" i="1" dirty="0" smtClean="0">
                <a:solidFill>
                  <a:srgbClr val="002060"/>
                </a:solidFill>
              </a:rPr>
              <a:t>Мяу, киса, лапки, хвостик.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2. Развивать подвижность губ и языка, выполняя артикуляционные упражнения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«Клювики»</a:t>
            </a:r>
            <a:r>
              <a:rPr lang="ru-RU" sz="1800" dirty="0" smtClean="0">
                <a:solidFill>
                  <a:srgbClr val="002060"/>
                </a:solidFill>
              </a:rPr>
              <a:t> (выдвинуть губы вперед, смыкать и размыкать их);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3. Развивать слуховое внимание. Формировать умение соотносить движение со словами песенки.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5361" name="Picture 1" descr="C:\Documents and Settings\1\Рабочий стол\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876"/>
            <a:ext cx="3907382" cy="23574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2786058"/>
            <a:ext cx="250033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Песенка 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Кошка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</a:rPr>
              <a:t>Музыка Ан. Александрова.</a:t>
            </a:r>
          </a:p>
          <a:p>
            <a:pPr algn="ctr"/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</a:rPr>
              <a:t>Слова Н. Френкель.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3929066"/>
            <a:ext cx="29289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Киска к детям подошла.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Молочка просила,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Молочка просила.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«Мяу» говорила,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Мяу… Мяу… Мяу…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Угостили молочком —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Кисанька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поела,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Кисанька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поела: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Песенку запела: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Мурр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Мурр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Мурр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…»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Muz._An._Aleksandrova_sl._N._Frenkel_-_Koshk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7704" y="56102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575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C00000"/>
                </a:solidFill>
              </a:rPr>
              <a:t>                                          Лошадка</a:t>
            </a: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1. Стимулировать повторение звукоподражаний и слов: </a:t>
            </a:r>
            <a:r>
              <a:rPr lang="ru-RU" sz="1800" b="1" i="1" dirty="0" smtClean="0">
                <a:solidFill>
                  <a:srgbClr val="002060"/>
                </a:solidFill>
              </a:rPr>
              <a:t>Но –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но</a:t>
            </a:r>
            <a:r>
              <a:rPr lang="ru-RU" sz="1800" b="1" i="1" dirty="0" smtClean="0">
                <a:solidFill>
                  <a:srgbClr val="002060"/>
                </a:solidFill>
              </a:rPr>
              <a:t>, цок –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цок</a:t>
            </a:r>
            <a:r>
              <a:rPr lang="ru-RU" sz="1800" b="1" i="1" dirty="0" smtClean="0">
                <a:solidFill>
                  <a:srgbClr val="002060"/>
                </a:solidFill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и-го</a:t>
            </a:r>
            <a:r>
              <a:rPr lang="ru-RU" sz="1800" b="1" i="1" dirty="0" smtClean="0">
                <a:solidFill>
                  <a:srgbClr val="002060"/>
                </a:solidFill>
              </a:rPr>
              <a:t> – го, хвостик.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2. Развивать подвижность губ и языка, выполняя артикуляционные упражнения: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«Лошадки»</a:t>
            </a:r>
            <a:r>
              <a:rPr lang="ru-RU" sz="1800" dirty="0" smtClean="0">
                <a:solidFill>
                  <a:srgbClr val="002060"/>
                </a:solidFill>
              </a:rPr>
              <a:t> (открыть рот, производить цоканье (</a:t>
            </a:r>
            <a:r>
              <a:rPr lang="ru-RU" sz="1800" dirty="0" err="1" smtClean="0">
                <a:solidFill>
                  <a:srgbClr val="002060"/>
                </a:solidFill>
              </a:rPr>
              <a:t>щелкание</a:t>
            </a:r>
            <a:r>
              <a:rPr lang="ru-RU" sz="1800" dirty="0" smtClean="0">
                <a:solidFill>
                  <a:srgbClr val="002060"/>
                </a:solidFill>
              </a:rPr>
              <a:t>) языком, касаясь неба);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3. Развивать слуховое внимание. Формировать умение соотносить движение со словами песенки.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/>
          </a:p>
        </p:txBody>
      </p:sp>
      <p:pic>
        <p:nvPicPr>
          <p:cNvPr id="14339" name="Picture 3" descr="C:\Documents and Settings\1\Рабочий стол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000372"/>
            <a:ext cx="3214710" cy="3203625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57884" y="3451179"/>
            <a:ext cx="2928958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Unicode MS" pitchFamily="34" charset="-128"/>
              </a:rPr>
              <a:t>Я люблю свою лошадку!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Unicode MS" pitchFamily="34" charset="-128"/>
              </a:rPr>
              <a:t>Причешу ей шерстку гладко!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Unicode MS" pitchFamily="34" charset="-128"/>
              </a:rPr>
              <a:t>Гребешком приглажу хвостик!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Unicode MS" pitchFamily="34" charset="-128"/>
              </a:rPr>
              <a:t>И верхом поеду в гости!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3000372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Стихи А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Барто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Kazakovceva_V_-_Sbornik_dlya_samyh_malenkih_YA_lyublyu_svoyu_loshadk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48284" y="554974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8620750</TotalTime>
  <Words>91</Words>
  <Application>Microsoft Office PowerPoint</Application>
  <PresentationFormat>Экран (4:3)</PresentationFormat>
  <Paragraphs>32</Paragraphs>
  <Slides>5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Организация детей раннего возраста не посещающих ДОУ</vt:lpstr>
      <vt:lpstr>                                  Ранний возраст – период развития ребенка от 1 года до 3 лет.   В период с 1 года до 3 лет изменяется социальная ситуация развития  и ведущая деятельность детей.  Ранний возраст – время, когда закладываются основы физического, психического, личностного развития человека.   В психологии и педагогике доказаны уникальность,  неповторимость и огромное значение данного возраста  для последующей жизни человека.  Потери в развитии ребенка, допущенные в данный  период,  невосполнимы в полной мере в последующей жизни.  Это обстоятельство накладывает особую ответственность на взрослых за судьбу растущего человека.     Мы предлагаем игровые приемы  для построения  диалога и взаимодействия с ребенком раннего возраста,  не посещающего ДОУ,  которые помогут организовать образовательно - развивающую   деятельность,  направленную на целостное развитие  личности ребенка.   </vt:lpstr>
      <vt:lpstr>                                                                           Птичка прилетела 1. Стимулировать повторение слов: Птичка, голова, перышки, крылышки, хвостик. 2. Развивать подвижность губ и языка, выполняя артикуляционные упражнения:  «Клювики» (выдвинуть губы вперед, смыкать и размыкать их);   «Птичка чистит клювик» ( открыть рот, кончиком широкого языка касаться верхней губы, как бы облизывая губку). Развивать речевой выдох и ритм речи: Как поет птичка?  Чик – чирик, чик – чирик. 3. Развивать слуховое внимание. Формировать умение соотносить движение со словами песенки. </vt:lpstr>
      <vt:lpstr>                                          Кошечка 1. Стимулировать повторение звукоподражаний и слов: Мяу, киса, лапки, хвостик. 2. Развивать подвижность губ и языка, выполняя артикуляционные упражнения:  «Клювики» (выдвинуть губы вперед, смыкать и размыкать их);    3. Развивать слуховое внимание. Формировать умение соотносить движение со словами песенки. </vt:lpstr>
      <vt:lpstr>                                          Лошадка 1. Стимулировать повторение звукоподражаний и слов: Но – но, цок – цок, и-го – го, хвостик.  2. Развивать подвижность губ и языка, выполняя артикуляционные упражнения: «Лошадки» (открыть рот, производить цоканье (щелкание) языком, касаясь неба);      3. Развивать слуховое внимание. Формировать умение соотносить движение со словами песенки.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Птичка прилетела Стимулировать повторение слов: птичка, голова, перышки, крылышки,хвостик. Развивать подвижность губ и языка: Артикуляционное упражнение «Клювики» (Выдвинуть губы вперед,смыкать и размыкать их); Упражнение «Птичка чистит клювик» ( </dc:title>
  <cp:lastModifiedBy>highland</cp:lastModifiedBy>
  <cp:revision>27</cp:revision>
  <dcterms:modified xsi:type="dcterms:W3CDTF">2017-05-23T08:10:27Z</dcterms:modified>
</cp:coreProperties>
</file>