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6" r:id="rId6"/>
    <p:sldId id="273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ACF8025-499C-439D-8C0E-A4F1F4A259BE}">
          <p14:sldIdLst>
            <p14:sldId id="256"/>
            <p14:sldId id="257"/>
            <p14:sldId id="258"/>
            <p14:sldId id="260"/>
            <p14:sldId id="266"/>
          </p14:sldIdLst>
        </p14:section>
        <p14:section name="Раздел без заголовка" id="{E537EF77-3422-4092-B699-237BE4840D70}">
          <p14:sldIdLst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0FD0"/>
    <a:srgbClr val="22D614"/>
    <a:srgbClr val="F105B3"/>
    <a:srgbClr val="0BB9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24745"/>
            <a:ext cx="6172200" cy="525017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Дидактическое  пособие  для младших  дошкольников 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Сенсорный  коврик</a:t>
            </a:r>
          </a:p>
          <a:p>
            <a:pPr algn="ctr"/>
            <a:r>
              <a:rPr lang="ru-RU" sz="6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«Гусеница»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Беляевских Т.А. </a:t>
            </a: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15.03.2017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6064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Улыбка»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03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76" y="620688"/>
            <a:ext cx="813690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  <a:t>Сенсорный коврик  «Гусеница»</a:t>
            </a:r>
            <a:b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</a:br>
            <a:r>
              <a:rPr lang="ru-RU" sz="2700" b="1" dirty="0" smtClean="0">
                <a:solidFill>
                  <a:srgbClr val="0A0FD0"/>
                </a:solidFill>
                <a:latin typeface="Monotype Corsiva" panose="03010101010201010101" pitchFamily="66" charset="0"/>
              </a:rPr>
              <a:t>Цель:  </a:t>
            </a:r>
            <a:r>
              <a:rPr lang="ru-RU" sz="2400" b="1" dirty="0" smtClean="0">
                <a:solidFill>
                  <a:srgbClr val="0A0FD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пальцев рук.</a:t>
            </a:r>
            <a:endParaRPr lang="ru-RU" sz="2400" b="1" dirty="0">
              <a:solidFill>
                <a:srgbClr val="0A0F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32" b="9589"/>
          <a:stretch/>
        </p:blipFill>
        <p:spPr>
          <a:xfrm>
            <a:off x="395536" y="2060848"/>
            <a:ext cx="8028384" cy="381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62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«Интересный цветок»</a:t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учить соединять детали цветка с помощью липучки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2" r="11918" b="11233"/>
          <a:stretch/>
        </p:blipFill>
        <p:spPr>
          <a:xfrm>
            <a:off x="251520" y="2258388"/>
            <a:ext cx="4104456" cy="3735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21" t="1644" r="15754" b="10136"/>
          <a:stretch/>
        </p:blipFill>
        <p:spPr>
          <a:xfrm>
            <a:off x="4571999" y="2258388"/>
            <a:ext cx="3969163" cy="3766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089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Д/И «Заплети девочку!»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16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1600" b="1" dirty="0" smtClean="0">
                <a:solidFill>
                  <a:schemeClr val="tx1"/>
                </a:solidFill>
              </a:rPr>
              <a:t>: совершенствовать ловкость и точность движений; вырабатывать усидчивость.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79" t="9680" r="13562" b="4840"/>
          <a:stretch/>
        </p:blipFill>
        <p:spPr>
          <a:xfrm>
            <a:off x="251521" y="1844824"/>
            <a:ext cx="3960440" cy="3578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4" r="14794" b="11781"/>
          <a:stretch/>
        </p:blipFill>
        <p:spPr>
          <a:xfrm>
            <a:off x="4355976" y="1844824"/>
            <a:ext cx="4421688" cy="3501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857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105B3"/>
                </a:solidFill>
              </a:rPr>
              <a:t>Д/И «Божья коровка»</a:t>
            </a:r>
            <a:br>
              <a:rPr lang="ru-RU" b="1" dirty="0" smtClean="0">
                <a:solidFill>
                  <a:srgbClr val="F105B3"/>
                </a:solidFill>
              </a:rPr>
            </a:br>
            <a:r>
              <a:rPr lang="ru-RU" dirty="0" smtClean="0">
                <a:solidFill>
                  <a:srgbClr val="F105B3"/>
                </a:solidFill>
              </a:rPr>
              <a:t/>
            </a:r>
            <a:br>
              <a:rPr lang="ru-RU" dirty="0" smtClean="0">
                <a:solidFill>
                  <a:srgbClr val="F105B3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расстегивать и застегивать молнию</a:t>
            </a:r>
            <a:endParaRPr lang="ru-RU" sz="2000" b="1" dirty="0">
              <a:solidFill>
                <a:srgbClr val="F10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72" r="10411" b="3014"/>
          <a:stretch/>
        </p:blipFill>
        <p:spPr>
          <a:xfrm>
            <a:off x="251520" y="2276872"/>
            <a:ext cx="3817420" cy="386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68" r="8699" b="9041"/>
          <a:stretch/>
        </p:blipFill>
        <p:spPr>
          <a:xfrm>
            <a:off x="4283969" y="2276873"/>
            <a:ext cx="4326914" cy="3888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280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BB913"/>
                </a:solidFill>
              </a:rPr>
              <a:t>Д/И «Бабочка»</a:t>
            </a:r>
            <a:br>
              <a:rPr lang="ru-RU" b="1" dirty="0" smtClean="0">
                <a:solidFill>
                  <a:srgbClr val="0BB913"/>
                </a:solidFill>
              </a:rPr>
            </a:br>
            <a:r>
              <a:rPr lang="ru-RU" b="1" dirty="0" smtClean="0">
                <a:solidFill>
                  <a:srgbClr val="0BB913"/>
                </a:solidFill>
              </a:rPr>
              <a:t/>
            </a:r>
            <a:br>
              <a:rPr lang="ru-RU" b="1" dirty="0" smtClean="0">
                <a:solidFill>
                  <a:srgbClr val="0BB913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расстегивать и застегивать пуговицу</a:t>
            </a:r>
            <a:endParaRPr lang="ru-RU" sz="1800" b="1" dirty="0">
              <a:solidFill>
                <a:srgbClr val="0BB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37" t="8950" r="14384" b="5388"/>
          <a:stretch/>
        </p:blipFill>
        <p:spPr>
          <a:xfrm>
            <a:off x="467544" y="1967153"/>
            <a:ext cx="3688815" cy="3619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42" t="1827" r="13424" b="9041"/>
          <a:stretch/>
        </p:blipFill>
        <p:spPr>
          <a:xfrm>
            <a:off x="4644008" y="1967153"/>
            <a:ext cx="3816424" cy="3581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7076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6779096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</a:t>
            </a:r>
            <a:b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</a:t>
            </a:r>
            <a:b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внимание!</a:t>
            </a:r>
            <a:b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  <a:t/>
            </a:r>
            <a:br>
              <a:rPr lang="ru-RU" sz="67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  <a:t/>
            </a:r>
            <a:br>
              <a:rPr lang="ru-RU" sz="49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436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55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Сенсорный коврик  «Гусеница»  Цель:  развивать мелкую моторику пальцев рук.</vt:lpstr>
      <vt:lpstr>Д/И «Интересный цветок»  Задачи:  учить соединять детали цветка с помощью липучки</vt:lpstr>
      <vt:lpstr>Д/И «Заплети девочку!»  Задачи: совершенствовать ловкость и точность движений; вырабатывать усидчивость.</vt:lpstr>
      <vt:lpstr>Д/И «Божья коровка»  Задачи: учить расстегивать и застегивать молнию</vt:lpstr>
      <vt:lpstr>Д/И «Бабочка»  Задачи: учить расстегивать и застегивать пуговицу</vt:lpstr>
      <vt:lpstr>           Спасибо  за  внимание!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комбинированного вида №8 пгт. Черноморский , МО Северский р-н</dc:title>
  <dc:creator>Windows User</dc:creator>
  <cp:lastModifiedBy>Admin</cp:lastModifiedBy>
  <cp:revision>30</cp:revision>
  <dcterms:created xsi:type="dcterms:W3CDTF">2015-01-10T13:24:04Z</dcterms:created>
  <dcterms:modified xsi:type="dcterms:W3CDTF">2021-03-09T09:23:34Z</dcterms:modified>
</cp:coreProperties>
</file>