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7" b="38990"/>
          <a:stretch/>
        </p:blipFill>
        <p:spPr bwMode="auto">
          <a:xfrm>
            <a:off x="324195" y="2204865"/>
            <a:ext cx="8495607" cy="23332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130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2337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7262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104"/>
            <a:ext cx="9134527" cy="6850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3670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3177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2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6910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6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1662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9824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6695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528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72"/>
          <a:stretch/>
        </p:blipFill>
        <p:spPr bwMode="auto">
          <a:xfrm>
            <a:off x="755576" y="2348880"/>
            <a:ext cx="8386717" cy="38764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260648"/>
            <a:ext cx="74888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Лесной газете -90 лет!</a:t>
            </a:r>
            <a:endParaRPr lang="ru-RU" sz="3200" b="1" dirty="0"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 этом году «Лесной газете» Бианки исполняется 90 лет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421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4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502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38586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17</Words>
  <Application>Microsoft Office PowerPoint</Application>
  <PresentationFormat>Экран (4:3)</PresentationFormat>
  <Paragraphs>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HP</cp:lastModifiedBy>
  <cp:revision>3</cp:revision>
  <dcterms:created xsi:type="dcterms:W3CDTF">2018-11-06T13:30:11Z</dcterms:created>
  <dcterms:modified xsi:type="dcterms:W3CDTF">2018-11-06T14:45:33Z</dcterms:modified>
</cp:coreProperties>
</file>