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9" r:id="rId3"/>
    <p:sldId id="258" r:id="rId4"/>
    <p:sldId id="270" r:id="rId5"/>
    <p:sldId id="260" r:id="rId6"/>
    <p:sldId id="259" r:id="rId7"/>
    <p:sldId id="263" r:id="rId8"/>
    <p:sldId id="271" r:id="rId9"/>
    <p:sldId id="272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548680"/>
            <a:ext cx="7851648" cy="1224136"/>
          </a:xfrm>
        </p:spPr>
        <p:txBody>
          <a:bodyPr/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916832"/>
            <a:ext cx="7854696" cy="446449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user\Desktop\к занятию\23 феврал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44824"/>
            <a:ext cx="8064896" cy="4608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8305800" cy="3312368"/>
          </a:xfrm>
        </p:spPr>
        <p:txBody>
          <a:bodyPr>
            <a:normAutofit/>
          </a:bodyPr>
          <a:lstStyle/>
          <a:p>
            <a:pPr algn="ctr"/>
            <a:r>
              <a:rPr lang="ru-RU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9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39"/>
            <a:ext cx="8568952" cy="1100679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/>
              <a:t>Наша Армия сильна- охраняет нас она!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1289319"/>
            <a:ext cx="7272807" cy="5163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499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6912768" cy="15144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Виды войск</a:t>
            </a:r>
            <a:r>
              <a:rPr lang="ru-RU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Сухопутные войска </a:t>
            </a:r>
            <a:endParaRPr lang="ru-RU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сухопутные войск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945" y="1772816"/>
            <a:ext cx="4403995" cy="2767598"/>
          </a:xfr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682" y="4561312"/>
            <a:ext cx="3563491" cy="2218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4941168"/>
            <a:ext cx="1638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Десантники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436095" y="4201564"/>
            <a:ext cx="1673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Ракетчики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308303" y="4261738"/>
            <a:ext cx="1691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Танкисты</a:t>
            </a:r>
            <a:endParaRPr lang="ru-RU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372011"/>
            <a:ext cx="3480658" cy="2424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405" y="1863945"/>
            <a:ext cx="3548063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3106688" cy="792088"/>
          </a:xfrm>
        </p:spPr>
        <p:txBody>
          <a:bodyPr/>
          <a:lstStyle/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Пограничники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3889585" cy="2395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http://mil.ru/files/morf/motostrelki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304794"/>
            <a:ext cx="3744416" cy="234023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5148064" y="764704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Мотострелки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3" descr="http://www.segodnya.ua/img/gallery/1/32/1691_main.jpg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789040"/>
            <a:ext cx="4176464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67544" y="4149080"/>
            <a:ext cx="22629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ртиллеристы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06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332656"/>
            <a:ext cx="6624736" cy="15144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Виды войск</a:t>
            </a:r>
            <a:r>
              <a:rPr lang="ru-RU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Воздушный флот </a:t>
            </a:r>
            <a:endParaRPr lang="ru-RU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ави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644" y="2276872"/>
            <a:ext cx="4561224" cy="2925133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3" y="3068960"/>
            <a:ext cx="4555615" cy="2803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528" y="1684837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Лётчики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6984776" cy="15864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Виды войск</a:t>
            </a:r>
            <a:r>
              <a:rPr lang="ru-RU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Морской флот </a:t>
            </a:r>
            <a:endParaRPr lang="ru-RU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вмф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9586" y="2060848"/>
            <a:ext cx="4468781" cy="2808312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861048"/>
            <a:ext cx="4688753" cy="2885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1" y="1844824"/>
            <a:ext cx="3744415" cy="2233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5576" y="5303782"/>
            <a:ext cx="218297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Подводники</a:t>
            </a:r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Моряки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3682752" cy="57606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Якорь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1928097"/>
            <a:ext cx="8229600" cy="4389120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133" y="770317"/>
            <a:ext cx="2709882" cy="2709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3524" y="135218"/>
            <a:ext cx="3488388" cy="1962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95936" y="188641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Маяк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44" y="4261959"/>
            <a:ext cx="3541192" cy="2589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67544" y="3861047"/>
            <a:ext cx="3312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Бескозырка</a:t>
            </a:r>
            <a:endParaRPr lang="ru-RU" sz="2800" b="1" dirty="0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697059"/>
            <a:ext cx="2117664" cy="3154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804248" y="3140968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Моряк</a:t>
            </a:r>
            <a:endParaRPr lang="ru-RU" sz="2800" b="1" dirty="0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688" y="4384267"/>
            <a:ext cx="3075056" cy="2306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995936" y="3697059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Корабль</a:t>
            </a:r>
            <a:endParaRPr lang="ru-RU" sz="2800" b="1" dirty="0"/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879" y="1275259"/>
            <a:ext cx="3039645" cy="2388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012160" y="2125259"/>
            <a:ext cx="2736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Подводная лодка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92696"/>
            <a:ext cx="396044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764704"/>
            <a:ext cx="4012494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4437112"/>
            <a:ext cx="3096344" cy="2210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4293096"/>
            <a:ext cx="3192355" cy="2394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99792" y="2996952"/>
            <a:ext cx="3528392" cy="2256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8427448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768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482</TotalTime>
  <Words>31</Words>
  <Application>Microsoft Office PowerPoint</Application>
  <PresentationFormat>Экран (4:3)</PresentationFormat>
  <Paragraphs>21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Презентация PowerPoint</vt:lpstr>
      <vt:lpstr>Наша Армия сильна- охраняет нас она!</vt:lpstr>
      <vt:lpstr>   Виды войск Сухопутные войска </vt:lpstr>
      <vt:lpstr>Пограничники</vt:lpstr>
      <vt:lpstr>Виды войск Воздушный флот </vt:lpstr>
      <vt:lpstr>Виды войск Морской флот </vt:lpstr>
      <vt:lpstr>Якорь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 праздником!!!</dc:title>
  <dc:creator>user</dc:creator>
  <cp:lastModifiedBy>User</cp:lastModifiedBy>
  <cp:revision>36</cp:revision>
  <dcterms:created xsi:type="dcterms:W3CDTF">2016-02-08T10:47:26Z</dcterms:created>
  <dcterms:modified xsi:type="dcterms:W3CDTF">2017-03-14T12:39:21Z</dcterms:modified>
</cp:coreProperties>
</file>