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58" r:id="rId4"/>
    <p:sldId id="270" r:id="rId5"/>
    <p:sldId id="260" r:id="rId6"/>
    <p:sldId id="259" r:id="rId7"/>
    <p:sldId id="263" r:id="rId8"/>
    <p:sldId id="271" r:id="rId9"/>
    <p:sldId id="272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224136"/>
          </a:xfrm>
        </p:spPr>
        <p:txBody>
          <a:bodyPr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916832"/>
            <a:ext cx="7854696" cy="44644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к занятию\23 февра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8064896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305800" cy="3312368"/>
          </a:xfrm>
        </p:spPr>
        <p:txBody>
          <a:bodyPr>
            <a:normAutofit/>
          </a:bodyPr>
          <a:lstStyle/>
          <a:p>
            <a:pPr algn="ctr"/>
            <a:r>
              <a:rPr lang="ru-RU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39"/>
            <a:ext cx="8568952" cy="110067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Наша Армия сильна- охраняет нас она!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289319"/>
            <a:ext cx="7272807" cy="516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99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912768" cy="15144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войск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Сухопутные войска 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сухопутные войс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945" y="1772816"/>
            <a:ext cx="4403995" cy="2767598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682" y="4561312"/>
            <a:ext cx="3563491" cy="221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941168"/>
            <a:ext cx="163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Десантники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36095" y="4201564"/>
            <a:ext cx="167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Ракетчики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08303" y="4261738"/>
            <a:ext cx="1691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Танкисты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72011"/>
            <a:ext cx="3480658" cy="242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05" y="1863945"/>
            <a:ext cx="35480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3106688" cy="792088"/>
          </a:xfrm>
        </p:spPr>
        <p:txBody>
          <a:bodyPr/>
          <a:lstStyle/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Пограничники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889585" cy="239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mil.ru/files/morf/motostrelki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04794"/>
            <a:ext cx="3744416" cy="23402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148064" y="76470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Мотострелки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3" descr="http://www.segodnya.ua/img/gallery/1/32/1691_main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89040"/>
            <a:ext cx="41764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544" y="4149080"/>
            <a:ext cx="2262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ртиллеристы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6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624736" cy="15144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войск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Воздушный флот 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ави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44" y="2276872"/>
            <a:ext cx="4561224" cy="292513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068960"/>
            <a:ext cx="4555615" cy="280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684837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Лётчики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984776" cy="15864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войск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Морской флот 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вмф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586" y="2060848"/>
            <a:ext cx="4468781" cy="280831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61048"/>
            <a:ext cx="4688753" cy="288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844824"/>
            <a:ext cx="3744415" cy="223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5303782"/>
            <a:ext cx="21829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Подводники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Моряки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682752" cy="57606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Якорь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928097"/>
            <a:ext cx="8229600" cy="438912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3" y="770317"/>
            <a:ext cx="2709882" cy="270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524" y="135218"/>
            <a:ext cx="3488388" cy="196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5936" y="18864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Маяк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4" y="4261959"/>
            <a:ext cx="3541192" cy="258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3861047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Бескозырка</a:t>
            </a:r>
            <a:endParaRPr lang="ru-RU" sz="2800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97059"/>
            <a:ext cx="2117664" cy="315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04248" y="314096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Моряк</a:t>
            </a:r>
            <a:endParaRPr lang="ru-RU" sz="2800" b="1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88" y="4384267"/>
            <a:ext cx="3075056" cy="23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95936" y="3697059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Корабль</a:t>
            </a:r>
            <a:endParaRPr lang="ru-RU" sz="2800" b="1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879" y="1275259"/>
            <a:ext cx="3039645" cy="238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12160" y="2125259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Подводная лодка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39604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401249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37112"/>
            <a:ext cx="3096344" cy="221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293096"/>
            <a:ext cx="3192355" cy="23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996952"/>
            <a:ext cx="3528392" cy="225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42744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6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482</TotalTime>
  <Words>31</Words>
  <Application>Microsoft Office PowerPoint</Application>
  <PresentationFormat>Экран (4:3)</PresentationFormat>
  <Paragraphs>21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Поток</vt:lpstr>
      <vt:lpstr>Презентация PowerPoint</vt:lpstr>
      <vt:lpstr>Наша Армия сильна- охраняет нас она!</vt:lpstr>
      <vt:lpstr>   Виды войск Сухопутные войска </vt:lpstr>
      <vt:lpstr>Пограничники</vt:lpstr>
      <vt:lpstr>Виды войск Воздушный флот </vt:lpstr>
      <vt:lpstr>Виды войск Морской флот </vt:lpstr>
      <vt:lpstr>Якорь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праздником!!!</dc:title>
  <dc:creator>user</dc:creator>
  <cp:lastModifiedBy>User</cp:lastModifiedBy>
  <cp:revision>36</cp:revision>
  <dcterms:created xsi:type="dcterms:W3CDTF">2016-02-08T10:47:26Z</dcterms:created>
  <dcterms:modified xsi:type="dcterms:W3CDTF">2017-03-14T12:39:21Z</dcterms:modified>
</cp:coreProperties>
</file>