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65" r:id="rId5"/>
    <p:sldId id="267" r:id="rId6"/>
    <p:sldId id="263" r:id="rId7"/>
    <p:sldId id="273" r:id="rId8"/>
    <p:sldId id="274" r:id="rId9"/>
    <p:sldId id="275" r:id="rId10"/>
    <p:sldId id="276" r:id="rId11"/>
    <p:sldId id="277" r:id="rId12"/>
    <p:sldId id="279" r:id="rId13"/>
    <p:sldId id="27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1" autoAdjust="0"/>
    <p:restoredTop sz="94660"/>
  </p:normalViewPr>
  <p:slideViewPr>
    <p:cSldViewPr>
      <p:cViewPr>
        <p:scale>
          <a:sx n="65" d="100"/>
          <a:sy n="65" d="100"/>
        </p:scale>
        <p:origin x="-684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0573-36BC-475E-B749-96F5672D84B4}" type="datetimeFigureOut">
              <a:rPr lang="ru-RU" smtClean="0"/>
              <a:pPr/>
              <a:t>27.03.2017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A19E-F208-4B45-B1A2-D0D7EDB6F9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580"/>
            <a:ext cx="9143999" cy="688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1720" y="1988840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Arial Black" pitchFamily="34" charset="0"/>
              </a:rPr>
              <a:t>Презентация уголка нравственно-патриотического воспитания в подготовительной группе</a:t>
            </a:r>
            <a:endParaRPr lang="ru-RU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5013176"/>
            <a:ext cx="3816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Воспитатель </a:t>
            </a:r>
            <a:r>
              <a:rPr lang="ru-RU" sz="2000" i="1" dirty="0" err="1" smtClean="0">
                <a:solidFill>
                  <a:schemeClr val="tx2">
                    <a:lumMod val="50000"/>
                  </a:schemeClr>
                </a:solidFill>
              </a:rPr>
              <a:t>Швецова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О.А. МДОУ «Детский сад Улыбка»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340769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Материал по приобщению детей к истокам русской народной культуры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16832"/>
            <a:ext cx="2376010" cy="316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72816"/>
            <a:ext cx="2663957" cy="199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4032" y="3717032"/>
            <a:ext cx="2759968" cy="20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2132856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DSC0585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4802016"/>
            <a:ext cx="1538064" cy="2055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691680" y="5013176"/>
            <a:ext cx="5472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Мини-музей «Как жили  в старину», макет русской избы, куклы в национальных костюмах, дидактические игры «Раньше и сейчас», «Русская изба», «Разложи по порядку». Иллюстрированный материал «Славянская семья», «Как наши предки шили одежду», «Как наши предки выращивали хлеб», «Предметы старины».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1556792"/>
            <a:ext cx="80648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Материал по ознакомлению с народным декоративно-прикладным искусством</a:t>
            </a:r>
            <a:endParaRPr lang="ru-RU" sz="28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2780928"/>
            <a:ext cx="60960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pic>
        <p:nvPicPr>
          <p:cNvPr id="1026" name="Picture 2" descr="C:\Users\highland\Desktop\DSCN69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72" y="1295182"/>
            <a:ext cx="2089636" cy="27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ighland\Desktop\DSCN69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3"/>
          <a:stretch/>
        </p:blipFill>
        <p:spPr bwMode="auto">
          <a:xfrm>
            <a:off x="3132663" y="2929249"/>
            <a:ext cx="5499125" cy="363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3808" y="1556792"/>
            <a:ext cx="5172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Папки-передвижки: </a:t>
            </a:r>
          </a:p>
          <a:p>
            <a:pPr algn="ctr"/>
            <a:r>
              <a:rPr lang="ru-RU" dirty="0" smtClean="0"/>
              <a:t>«История Суксуна», </a:t>
            </a:r>
          </a:p>
          <a:p>
            <a:pPr algn="ctr"/>
            <a:r>
              <a:rPr lang="ru-RU" dirty="0" smtClean="0"/>
              <a:t>«Достопримечательности Суксуна», «Официальная символика Суксуна»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4110996"/>
            <a:ext cx="2593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Картотеки:</a:t>
            </a:r>
          </a:p>
          <a:p>
            <a:r>
              <a:rPr lang="ru-RU" dirty="0"/>
              <a:t>-</a:t>
            </a:r>
            <a:r>
              <a:rPr lang="ru-RU" dirty="0" smtClean="0"/>
              <a:t>дидактических игр по нравственно-патриотическому воспитанию, </a:t>
            </a:r>
          </a:p>
          <a:p>
            <a:r>
              <a:rPr lang="ru-RU" dirty="0"/>
              <a:t>-</a:t>
            </a:r>
            <a:r>
              <a:rPr lang="ru-RU" dirty="0" err="1" smtClean="0"/>
              <a:t>потешек</a:t>
            </a:r>
            <a:r>
              <a:rPr lang="ru-RU" dirty="0" smtClean="0"/>
              <a:t>, </a:t>
            </a:r>
          </a:p>
          <a:p>
            <a:r>
              <a:rPr lang="ru-RU" dirty="0" smtClean="0"/>
              <a:t>-поговорок, </a:t>
            </a:r>
          </a:p>
          <a:p>
            <a:r>
              <a:rPr lang="ru-RU" dirty="0" smtClean="0"/>
              <a:t>-загадок, </a:t>
            </a:r>
          </a:p>
          <a:p>
            <a:r>
              <a:rPr lang="ru-RU" dirty="0" smtClean="0"/>
              <a:t>-русских народных игр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47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75656" y="2276873"/>
            <a:ext cx="7668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Спасибо за внимание!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 rot="10800000" flipV="1">
            <a:off x="683568" y="1678578"/>
            <a:ext cx="76328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З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адачи: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a typeface="Times New Roman" pitchFamily="18" charset="0"/>
                <a:cs typeface="Arial" pitchFamily="34" charset="0"/>
              </a:rPr>
              <a:t>-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формировать у детей чувство привязанности к своей семье, дому, детскому саду, поселку, стране;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- формировать представление о России как о родной стране, о Москве - как о столице России;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- воспитывать гражданско-патриотические чувства через изучение государственной символики России;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- воспитывать бережное отношение к природе, ко всему живому;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- воспитывать уважение и интерес к культурному прошлому России, развивать интерес к русским традициям и промыслам.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1340767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Цель:</a:t>
            </a:r>
            <a:r>
              <a:rPr lang="ru-RU" sz="2000" dirty="0" smtClean="0"/>
              <a:t> Способствовать  формированию нравственно-патриотических чувств у детей старшего  дошкольного возраста.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499240"/>
            <a:ext cx="705678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«Если у человека нет матери, нет отца,</a:t>
            </a:r>
          </a:p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 но есть Родина - он ещё не сирота.</a:t>
            </a:r>
            <a:endParaRPr lang="ru-RU" sz="2400" dirty="0" smtClean="0">
              <a:cs typeface="Times New Roman" pitchFamily="18" charset="0"/>
            </a:endParaRPr>
          </a:p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 Всё проходит: любовь, горечь утрат,</a:t>
            </a:r>
            <a:endParaRPr lang="ru-RU" sz="2400" dirty="0" smtClean="0">
              <a:cs typeface="Times New Roman" pitchFamily="18" charset="0"/>
            </a:endParaRPr>
          </a:p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  даже боль от ран проходит,</a:t>
            </a:r>
            <a:endParaRPr lang="ru-RU" sz="2400" dirty="0" smtClean="0">
              <a:cs typeface="Times New Roman" pitchFamily="18" charset="0"/>
            </a:endParaRPr>
          </a:p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 но никогда – ни когда не проходит</a:t>
            </a:r>
            <a:endParaRPr lang="ru-RU" sz="2400" dirty="0" smtClean="0">
              <a:cs typeface="Times New Roman" pitchFamily="18" charset="0"/>
            </a:endParaRPr>
          </a:p>
          <a:p>
            <a:pPr indent="342900" algn="just">
              <a:lnSpc>
                <a:spcPct val="170000"/>
              </a:lnSpc>
            </a:pPr>
            <a:r>
              <a:rPr lang="ru-RU" sz="2400" b="1" i="1" dirty="0" smtClean="0">
                <a:cs typeface="Times New Roman" pitchFamily="18" charset="0"/>
              </a:rPr>
              <a:t> и не гаснет тоска по Родине...»</a:t>
            </a:r>
            <a:endParaRPr lang="ru-RU" sz="2400" dirty="0" smtClean="0">
              <a:cs typeface="Times New Roman" pitchFamily="18" charset="0"/>
            </a:endParaRPr>
          </a:p>
          <a:p>
            <a:pPr indent="342900" algn="r">
              <a:lnSpc>
                <a:spcPct val="170000"/>
              </a:lnSpc>
            </a:pPr>
            <a:r>
              <a:rPr lang="ru-RU" b="1" i="1" dirty="0" smtClean="0">
                <a:cs typeface="Times New Roman" pitchFamily="18" charset="0"/>
              </a:rPr>
              <a:t>В.П. Астафьев</a:t>
            </a:r>
            <a:endParaRPr lang="ru-RU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27584" y="1628801"/>
            <a:ext cx="7920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Для реализации задач по нравственно-патриотическому воспитанию создана предметно-развивающая среда.</a:t>
            </a:r>
          </a:p>
          <a:p>
            <a:r>
              <a:rPr lang="ru-RU" sz="2400" dirty="0" smtClean="0"/>
              <a:t>В нашей группе оформлен уголок, в котором содержится материал по ознакомлению с родным посёлком, краем, страной, государственной символикой, а также уголок русского быта, в котором собраны предметы старины и быта крестьян, в уголке художественного творчества  собраны предметы народно-прикладного искусства.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67544" y="1340768"/>
            <a:ext cx="8676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Материал для ознакомления  детей с нашей страной -Россией</a:t>
            </a:r>
          </a:p>
          <a:p>
            <a:endParaRPr lang="ru-RU" dirty="0"/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149080"/>
            <a:ext cx="3312368" cy="248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772816"/>
            <a:ext cx="3432043" cy="257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772816"/>
            <a:ext cx="34563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67544" y="4365104"/>
            <a:ext cx="37444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Символика России, карта РФ, глобус, материал на темы: «Города России», «Народы России», учебник «Моя Родина», «Детям о достопримечательностях Москвы», дидактическая игра «Государственные праздники России», куклы в национальной одежде.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"/>
            <a:ext cx="914399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51520" y="1340769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Материал по ознакомлению детей  с родным посёлком,</a:t>
            </a:r>
          </a:p>
          <a:p>
            <a:pPr algn="ctr"/>
            <a:r>
              <a:rPr lang="ru-RU" sz="2400" b="1" dirty="0" smtClean="0"/>
              <a:t> родным краем.</a:t>
            </a:r>
            <a:endParaRPr lang="ru-RU" sz="24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36844"/>
            <a:ext cx="2952074" cy="3936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293096"/>
            <a:ext cx="2879981" cy="215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2" y="4149080"/>
            <a:ext cx="3456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Дидактическая игра «Найди достопримечательности родного посёлка», фотоальбомы «Моя родина», «Суксун – родная сторона», открытки «Добро пожаловать в Суксун», «Традиционные костюмы </a:t>
            </a:r>
            <a:r>
              <a:rPr lang="ru-RU" sz="1600" dirty="0" err="1" smtClean="0"/>
              <a:t>Прикамья</a:t>
            </a:r>
            <a:r>
              <a:rPr lang="ru-RU" sz="1600" dirty="0" smtClean="0"/>
              <a:t>», литература о Суксуне, о </a:t>
            </a:r>
            <a:r>
              <a:rPr lang="ru-RU" sz="1600" dirty="0" err="1" smtClean="0"/>
              <a:t>Прикамье</a:t>
            </a:r>
            <a:r>
              <a:rPr lang="ru-RU" sz="1600" dirty="0" smtClean="0"/>
              <a:t>, тематический альбом «Мир природы родного края»</a:t>
            </a:r>
            <a:endParaRPr lang="ru-RU" sz="1600" dirty="0"/>
          </a:p>
        </p:txBody>
      </p:sp>
      <p:pic>
        <p:nvPicPr>
          <p:cNvPr id="3074" name="Picture 2" descr="C:\Users\highland\Desktop\DSCN69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881" r="9355" b="3226"/>
          <a:stretch/>
        </p:blipFill>
        <p:spPr bwMode="auto">
          <a:xfrm>
            <a:off x="3542421" y="2217354"/>
            <a:ext cx="2310678" cy="193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340769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Материал по ознакомлению детей  с родным посёлком,  родным краем.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32856"/>
            <a:ext cx="3240360" cy="2344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93096"/>
            <a:ext cx="2951989" cy="221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772816"/>
            <a:ext cx="1944216" cy="263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988840"/>
            <a:ext cx="2069976" cy="27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99592" y="4797152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Символика и карты посёлка Суксуна , Пермского края</a:t>
            </a:r>
            <a:endParaRPr lang="ru-RU" sz="24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4437112"/>
            <a:ext cx="1584176" cy="211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340769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Материал по ознакомлению детей  с защитниками Отечества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84482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44824"/>
            <a:ext cx="2783971" cy="2087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060848"/>
            <a:ext cx="2016224" cy="268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077072"/>
            <a:ext cx="2759968" cy="206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933056"/>
            <a:ext cx="288032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987824" y="4725145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Наглядный материал (стенгазеты), художественная литература, иллюстрации о военной технике, альбомы о Российской Армии, «Богатыри земли русской», дидактические игры «Собери картинку», «Российская Армия», рисунки детей.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i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1196753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Материал по социально - нравственному воспитанию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t="25070"/>
          <a:stretch/>
        </p:blipFill>
        <p:spPr bwMode="auto">
          <a:xfrm>
            <a:off x="6173998" y="1700808"/>
            <a:ext cx="2327920" cy="130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73016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/>
          <a:srcRect t="15504"/>
          <a:stretch/>
        </p:blipFill>
        <p:spPr bwMode="auto">
          <a:xfrm>
            <a:off x="6197476" y="3096387"/>
            <a:ext cx="2376264" cy="150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5085184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1700808"/>
            <a:ext cx="2232248" cy="167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1520" y="5085184"/>
            <a:ext cx="2159901" cy="161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5085184"/>
            <a:ext cx="2039888" cy="152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411421" y="3429000"/>
            <a:ext cx="41047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Альбомы «Дружная семья», «Семья –это главное», «Наши мамочки»,беседы «Моя семья». Фотоальбомы «Я и моя семья», «Семейные традиции». Материал «Генеалогическое древо». Дидактические игры «Семья». Познавательная литература «Родной дом</a:t>
            </a:r>
            <a:r>
              <a:rPr lang="ru-RU" sz="1400" dirty="0" smtClean="0"/>
              <a:t>». </a:t>
            </a:r>
            <a:r>
              <a:rPr lang="ru-RU" sz="1400" dirty="0" smtClean="0"/>
              <a:t>Иллюстрации «Ребенку о его правах»</a:t>
            </a:r>
            <a:endParaRPr lang="ru-RU" sz="1400" dirty="0"/>
          </a:p>
        </p:txBody>
      </p:sp>
      <p:pic>
        <p:nvPicPr>
          <p:cNvPr id="2" name="Picture 2" descr="C:\Users\highland\Desktop\DSCN6996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t="5590" r="5201" b="10323"/>
          <a:stretch/>
        </p:blipFill>
        <p:spPr bwMode="auto">
          <a:xfrm>
            <a:off x="7072934" y="4690062"/>
            <a:ext cx="1428984" cy="190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</TotalTime>
  <Words>541</Words>
  <Application>Microsoft Office PowerPoint</Application>
  <PresentationFormat>Экран (4:3)</PresentationFormat>
  <Paragraphs>43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Shcool №82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highland</cp:lastModifiedBy>
  <cp:revision>57</cp:revision>
  <dcterms:created xsi:type="dcterms:W3CDTF">2017-03-18T06:19:20Z</dcterms:created>
  <dcterms:modified xsi:type="dcterms:W3CDTF">2017-03-27T09:32:47Z</dcterms:modified>
</cp:coreProperties>
</file>