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75EA5-2540-4B9D-B18E-A8E0234B2037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903D-55C9-4FA2-A9C3-12E46C8F96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83768" y="722810"/>
            <a:ext cx="6336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 учится тому,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видит у себя в дому: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 пример ему.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С.Брант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s://ak1.ostkcdn.com/images/products/3/MLB113071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43992"/>
            <a:ext cx="3240360" cy="355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chool4-kimovsk.ru/wp-content/uploads/2016/09/2063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5212854" cy="49023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«Добрая дорога Детства»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046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    «</a:t>
            </a:r>
            <a:r>
              <a:rPr lang="ru-RU" sz="4000" b="1" i="1" dirty="0">
                <a:solidFill>
                  <a:srgbClr val="7030A0"/>
                </a:solidFill>
              </a:rPr>
              <a:t>Почему мы об </a:t>
            </a:r>
            <a:r>
              <a:rPr lang="ru-RU" sz="4000" b="1" i="1" dirty="0" smtClean="0">
                <a:solidFill>
                  <a:srgbClr val="7030A0"/>
                </a:solidFill>
              </a:rPr>
              <a:t>этом говорим?»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s://ds04.infourok.ru/uploads/ex/1148/000cbb77-ba71cb61/hello_html_4ad2e8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3332262" cy="2351870"/>
          </a:xfrm>
          <a:prstGeom prst="rect">
            <a:avLst/>
          </a:prstGeom>
          <a:noFill/>
        </p:spPr>
      </p:pic>
      <p:pic>
        <p:nvPicPr>
          <p:cNvPr id="22532" name="Picture 4" descr="http://www.xn--1-8sbjpg5aqdb5e.xn--p1ai/2017/Novosti/Beseda_po_PDD/85179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12776"/>
            <a:ext cx="3960440" cy="2840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http://s3-eu-central-1.amazonaws.com/gazeta-otradnoe/uploads/2016/02/%D0%BD%D0%B5%D1%82%D1%80%D0%B5%D0%B7%D0%B2%D1%8B%D0%B8%CC%86-%D0%B2%D0%BE%D0%B4%D0%B8%D1%8C%D0%B5%D0%BB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748883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404664"/>
            <a:ext cx="78488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«Я в ответе за жизнь пассажиров»</a:t>
            </a: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124744"/>
            <a:ext cx="78488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Учит слово (знания), а воспитывает дело (поведение). </a:t>
            </a:r>
          </a:p>
        </p:txBody>
      </p:sp>
      <p:pic>
        <p:nvPicPr>
          <p:cNvPr id="26626" name="Picture 2" descr="https://ds04.infourok.ru/uploads/ex/11a5/00012314-d4c288e2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3384376" cy="2538283"/>
          </a:xfrm>
          <a:prstGeom prst="rect">
            <a:avLst/>
          </a:prstGeom>
          <a:noFill/>
        </p:spPr>
      </p:pic>
      <p:pic>
        <p:nvPicPr>
          <p:cNvPr id="26628" name="Picture 4" descr="https://cdn.fishki.net/upload/post/201501/20/1394229/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57447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404664"/>
            <a:ext cx="7272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</a:rPr>
              <a:t>Осторожно, дети! «Страх – плохой учитель!»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25603" name="Picture 3" descr="http://svetlyachok33.ucoz.ru/_pu/3/722761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895725" cy="3962401"/>
          </a:xfrm>
          <a:prstGeom prst="rect">
            <a:avLst/>
          </a:prstGeom>
          <a:noFill/>
        </p:spPr>
      </p:pic>
      <p:pic>
        <p:nvPicPr>
          <p:cNvPr id="25607" name="Picture 7" descr="http://mbdou6-krop.ru/wp-content/uploads/2016/06/4849674_scan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0848"/>
            <a:ext cx="3456384" cy="4222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046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    «</a:t>
            </a:r>
            <a:r>
              <a:rPr lang="ru-RU" sz="3600" b="1" i="1" dirty="0">
                <a:solidFill>
                  <a:srgbClr val="0070C0"/>
                </a:solidFill>
              </a:rPr>
              <a:t>Учимся играя. Играем, понимая»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6273">
            <a:off x="1475656" y="1196752"/>
            <a:ext cx="3336032" cy="25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1973">
            <a:off x="5000041" y="1352129"/>
            <a:ext cx="3624064" cy="27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933056"/>
            <a:ext cx="3288365" cy="2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 rot="10800000" flipV="1">
            <a:off x="5220072" y="637312"/>
            <a:ext cx="36724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Помните, что главный учитель – это, прежде всего, личный пример взрослых, а  родителей в первую очередь.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ds04.infourok.ru/uploads/ex/1115/00058f54-c441ca96/hello_html_4a05d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3960440" cy="497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1820436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Shcool №82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22</cp:revision>
  <dcterms:created xsi:type="dcterms:W3CDTF">2018-03-11T05:40:00Z</dcterms:created>
  <dcterms:modified xsi:type="dcterms:W3CDTF">2018-05-27T15:40:58Z</dcterms:modified>
</cp:coreProperties>
</file>