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649" autoAdjust="0"/>
    <p:restoredTop sz="94660"/>
  </p:normalViewPr>
  <p:slideViewPr>
    <p:cSldViewPr>
      <p:cViewPr varScale="1">
        <p:scale>
          <a:sx n="68" d="100"/>
          <a:sy n="68" d="100"/>
        </p:scale>
        <p:origin x="-12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8500" y="1556792"/>
            <a:ext cx="61206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66"/>
                </a:solidFill>
                <a:latin typeface="Comic Sans MS" pitchFamily="66" charset="0"/>
              </a:rPr>
              <a:t>Проект по экологии</a:t>
            </a:r>
          </a:p>
          <a:p>
            <a:pPr algn="ctr"/>
            <a:r>
              <a:rPr lang="ru-RU" sz="3600" dirty="0">
                <a:solidFill>
                  <a:srgbClr val="000066"/>
                </a:solidFill>
                <a:latin typeface="Comic Sans MS" pitchFamily="66" charset="0"/>
              </a:rPr>
              <a:t>м</a:t>
            </a:r>
            <a:r>
              <a:rPr lang="ru-RU" sz="3600" dirty="0" smtClean="0">
                <a:solidFill>
                  <a:srgbClr val="000066"/>
                </a:solidFill>
                <a:latin typeface="Comic Sans MS" pitchFamily="66" charset="0"/>
              </a:rPr>
              <a:t>ладшая группа «Сказка»</a:t>
            </a:r>
          </a:p>
          <a:p>
            <a:pPr algn="ctr"/>
            <a:endParaRPr lang="ru-RU" dirty="0">
              <a:solidFill>
                <a:srgbClr val="000066"/>
              </a:solidFill>
              <a:latin typeface="Comic Sans MS" pitchFamily="66" charset="0"/>
            </a:endParaRPr>
          </a:p>
          <a:p>
            <a:pPr algn="ctr"/>
            <a:endParaRPr lang="ru-RU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algn="r"/>
            <a:r>
              <a:rPr lang="ru-RU" sz="1600" smtClean="0">
                <a:solidFill>
                  <a:srgbClr val="000066"/>
                </a:solidFill>
                <a:latin typeface="Comic Sans MS" pitchFamily="66" charset="0"/>
              </a:rPr>
              <a:t>Воспитател</a:t>
            </a:r>
            <a:r>
              <a:rPr lang="ru-RU" sz="1600" smtClean="0">
                <a:solidFill>
                  <a:srgbClr val="000066"/>
                </a:solidFill>
                <a:latin typeface="Comic Sans MS" pitchFamily="66" charset="0"/>
              </a:rPr>
              <a:t>ь</a:t>
            </a:r>
            <a:r>
              <a:rPr lang="ru-RU" sz="1600" smtClean="0">
                <a:solidFill>
                  <a:srgbClr val="000066"/>
                </a:solidFill>
                <a:latin typeface="Comic Sans MS" pitchFamily="66" charset="0"/>
              </a:rPr>
              <a:t>: </a:t>
            </a:r>
            <a:r>
              <a:rPr lang="ru-RU" sz="1600" dirty="0" smtClean="0">
                <a:solidFill>
                  <a:srgbClr val="000066"/>
                </a:solidFill>
                <a:latin typeface="Comic Sans MS" pitchFamily="66" charset="0"/>
              </a:rPr>
              <a:t>Беляевских  Татьяна  Анатольевна</a:t>
            </a:r>
          </a:p>
          <a:p>
            <a:pPr algn="r"/>
            <a:endParaRPr lang="ru-RU" sz="1600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algn="r"/>
            <a:endParaRPr lang="ru-RU" sz="1600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algn="ctr"/>
            <a:r>
              <a:rPr lang="ru-RU" sz="1600" dirty="0" smtClean="0">
                <a:solidFill>
                  <a:srgbClr val="000066"/>
                </a:solidFill>
                <a:latin typeface="Comic Sans MS" pitchFamily="66" charset="0"/>
              </a:rPr>
              <a:t>2016 год</a:t>
            </a:r>
            <a:endParaRPr lang="ru-RU" sz="1600" dirty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3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-22836" y="-9948"/>
            <a:ext cx="9166836" cy="6875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Станция «Транспорт»</a:t>
            </a:r>
            <a:endParaRPr lang="ru-RU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10907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A50021"/>
                </a:solidFill>
              </a:rPr>
              <a:t>Задачи: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66"/>
                </a:solidFill>
              </a:rPr>
              <a:t>закрепление знаний детей о наземном транспорте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708920"/>
            <a:ext cx="5148064" cy="3861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772816"/>
            <a:ext cx="5724128" cy="4293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430778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6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Станция «Альпийская горка»</a:t>
            </a:r>
            <a:endParaRPr lang="ru-RU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8072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A50021"/>
                </a:solidFill>
              </a:rPr>
              <a:t>Задачи: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66"/>
                </a:solidFill>
              </a:rPr>
              <a:t>закреплять знания детей о цветущих растениях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44824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3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Станция «Лесная»</a:t>
            </a:r>
            <a:endParaRPr lang="ru-RU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2701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A50021"/>
                </a:solidFill>
              </a:rPr>
              <a:t>Задачи: </a:t>
            </a:r>
          </a:p>
          <a:p>
            <a:r>
              <a:rPr lang="ru-RU" dirty="0" smtClean="0"/>
              <a:t>-</a:t>
            </a:r>
            <a:r>
              <a:rPr lang="ru-RU" dirty="0" smtClean="0">
                <a:solidFill>
                  <a:srgbClr val="000066"/>
                </a:solidFill>
              </a:rPr>
              <a:t>формировать представления детей о </a:t>
            </a:r>
            <a:r>
              <a:rPr lang="ru-RU" dirty="0">
                <a:solidFill>
                  <a:srgbClr val="000066"/>
                </a:solidFill>
              </a:rPr>
              <a:t>насекомых</a:t>
            </a:r>
            <a:r>
              <a:rPr lang="ru-RU" dirty="0" smtClean="0">
                <a:solidFill>
                  <a:srgbClr val="000066"/>
                </a:solidFill>
              </a:rPr>
              <a:t>; деревьях – березе.</a:t>
            </a:r>
            <a:r>
              <a:rPr lang="ru-RU" dirty="0">
                <a:solidFill>
                  <a:srgbClr val="000066"/>
                </a:solidFill>
              </a:rPr>
              <a:t/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-дать детям знания о разновидности насекомых населяющих нашу </a:t>
            </a:r>
            <a:r>
              <a:rPr lang="ru-RU" dirty="0" smtClean="0">
                <a:solidFill>
                  <a:srgbClr val="000066"/>
                </a:solidFill>
              </a:rPr>
              <a:t>местность: -</a:t>
            </a:r>
            <a:r>
              <a:rPr lang="ru-RU" dirty="0">
                <a:solidFill>
                  <a:srgbClr val="000066"/>
                </a:solidFill>
              </a:rPr>
              <a:t>божья </a:t>
            </a:r>
            <a:r>
              <a:rPr lang="ru-RU" dirty="0" smtClean="0">
                <a:solidFill>
                  <a:srgbClr val="000066"/>
                </a:solidFill>
              </a:rPr>
              <a:t>коровка;</a:t>
            </a:r>
            <a:r>
              <a:rPr lang="ru-RU" dirty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муравей</a:t>
            </a:r>
            <a:r>
              <a:rPr lang="ru-RU" dirty="0">
                <a:solidFill>
                  <a:srgbClr val="000066"/>
                </a:solidFill>
              </a:rPr>
              <a:t/>
            </a:r>
            <a:br>
              <a:rPr lang="ru-RU" dirty="0">
                <a:solidFill>
                  <a:srgbClr val="000066"/>
                </a:solidFill>
              </a:rPr>
            </a:b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6776" y="2273546"/>
            <a:ext cx="5683696" cy="4262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2865" y="2131559"/>
            <a:ext cx="5148064" cy="3861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91" y="2766289"/>
            <a:ext cx="5026706" cy="3770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844" y="2645912"/>
            <a:ext cx="5508104" cy="41310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3" t="4850" r="12988" b="6263"/>
          <a:stretch/>
        </p:blipFill>
        <p:spPr>
          <a:xfrm>
            <a:off x="3222995" y="1964428"/>
            <a:ext cx="4752528" cy="457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12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Станция «Здоровей - ка»</a:t>
            </a:r>
            <a:endParaRPr lang="ru-RU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8072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A50021"/>
                </a:solidFill>
              </a:rPr>
              <a:t>Задачи:</a:t>
            </a:r>
            <a:r>
              <a:rPr lang="ru-RU" dirty="0" smtClean="0">
                <a:solidFill>
                  <a:srgbClr val="000066"/>
                </a:solidFill>
              </a:rPr>
              <a:t> ориентировать детей в пространстве, закреплять геометрическую форму «Круг»,  цвета, понятие «Большой – маленький»; развивать двигательную активность детей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9896" y="2042846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49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761897"/>
            <a:ext cx="60486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A50021"/>
                </a:solidFill>
                <a:latin typeface="Comic Sans MS" pitchFamily="66" charset="0"/>
              </a:rPr>
              <a:t>В ходе реализации данного проекта повысился </a:t>
            </a:r>
            <a:r>
              <a:rPr lang="ru-RU" sz="3600" dirty="0">
                <a:solidFill>
                  <a:srgbClr val="A50021"/>
                </a:solidFill>
                <a:latin typeface="Comic Sans MS" pitchFamily="66" charset="0"/>
              </a:rPr>
              <a:t>уровень экологических знаний, </a:t>
            </a:r>
            <a:r>
              <a:rPr lang="ru-RU" sz="3600" dirty="0" smtClean="0">
                <a:solidFill>
                  <a:srgbClr val="A50021"/>
                </a:solidFill>
                <a:latin typeface="Comic Sans MS" pitchFamily="66" charset="0"/>
              </a:rPr>
              <a:t>познавательной, двигательной </a:t>
            </a:r>
            <a:r>
              <a:rPr lang="ru-RU" sz="3600" dirty="0">
                <a:solidFill>
                  <a:srgbClr val="A50021"/>
                </a:solidFill>
                <a:latin typeface="Comic Sans MS" pitchFamily="66" charset="0"/>
              </a:rPr>
              <a:t>и речевой активности детей </a:t>
            </a:r>
            <a:r>
              <a:rPr lang="ru-RU" sz="3600" dirty="0" smtClean="0">
                <a:solidFill>
                  <a:srgbClr val="A50021"/>
                </a:solidFill>
                <a:latin typeface="Comic Sans MS" pitchFamily="66" charset="0"/>
              </a:rPr>
              <a:t>младшего дошкольного </a:t>
            </a:r>
            <a:r>
              <a:rPr lang="ru-RU" sz="3600" dirty="0">
                <a:solidFill>
                  <a:srgbClr val="A50021"/>
                </a:solidFill>
                <a:latin typeface="Comic Sans MS" pitchFamily="66" charset="0"/>
              </a:rPr>
              <a:t>возраста.</a:t>
            </a:r>
          </a:p>
          <a:p>
            <a:pPr algn="ctr"/>
            <a:r>
              <a:rPr lang="ru-RU" sz="3600" dirty="0" smtClean="0">
                <a:solidFill>
                  <a:srgbClr val="A50021"/>
                </a:solidFill>
                <a:latin typeface="Comic Sans MS" pitchFamily="66" charset="0"/>
              </a:rPr>
              <a:t>  </a:t>
            </a:r>
            <a:endParaRPr lang="ru-RU" sz="3600" dirty="0">
              <a:solidFill>
                <a:srgbClr val="A5002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32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80528" y="1687333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A50021"/>
                </a:solidFill>
                <a:latin typeface="Comic Sans MS" pitchFamily="66" charset="0"/>
              </a:rPr>
              <a:t>Спасибо за внимание</a:t>
            </a:r>
            <a:endParaRPr lang="ru-RU" sz="5400" dirty="0">
              <a:solidFill>
                <a:srgbClr val="A5002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6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-2010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62068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773088"/>
            <a:ext cx="65527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  <a:latin typeface="Comic Sans MS" pitchFamily="66" charset="0"/>
              </a:rPr>
              <a:t>Цель: </a:t>
            </a:r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Создание </a:t>
            </a:r>
            <a: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  <a:t>благоприятных условий на участке детского сада для экологического воспитания детей. Знакомство с разными объектами живой природы.</a:t>
            </a:r>
          </a:p>
        </p:txBody>
      </p:sp>
    </p:spTree>
    <p:extLst>
      <p:ext uri="{BB962C8B-B14F-4D97-AF65-F5344CB8AC3E}">
        <p14:creationId xmlns:p14="http://schemas.microsoft.com/office/powerpoint/2010/main" xmlns="" val="17950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64807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rgbClr val="A50021"/>
                </a:solidFill>
                <a:latin typeface="Comic Sans MS" pitchFamily="66" charset="0"/>
              </a:rPr>
              <a:t>Задачи: 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66"/>
                </a:solidFill>
                <a:latin typeface="Comic Sans MS" pitchFamily="66" charset="0"/>
              </a:rPr>
              <a:t>Развивать </a:t>
            </a:r>
            <a:r>
              <a:rPr lang="ru-RU" sz="2400" dirty="0">
                <a:solidFill>
                  <a:srgbClr val="000066"/>
                </a:solidFill>
                <a:latin typeface="Comic Sans MS" pitchFamily="66" charset="0"/>
              </a:rPr>
              <a:t>у детей экологические представления о растениях в природе, выделять характерные признаки.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>
                <a:solidFill>
                  <a:srgbClr val="000066"/>
                </a:solidFill>
                <a:latin typeface="Comic Sans MS" pitchFamily="66" charset="0"/>
              </a:rPr>
              <a:t>Формировать умение передавать свои впечатления от общения с природой.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>
                <a:solidFill>
                  <a:srgbClr val="000066"/>
                </a:solidFill>
                <a:latin typeface="Comic Sans MS" pitchFamily="66" charset="0"/>
              </a:rPr>
              <a:t>Познакомить с разными объектами живой природы и показать ее взаимосвязь с окружающим миром.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>
                <a:solidFill>
                  <a:srgbClr val="000066"/>
                </a:solidFill>
                <a:latin typeface="Comic Sans MS" pitchFamily="66" charset="0"/>
              </a:rPr>
              <a:t>Сделать общение ребенка с природой безопасным для ребенка и самой природы.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>
                <a:solidFill>
                  <a:srgbClr val="000066"/>
                </a:solidFill>
                <a:latin typeface="Comic Sans MS" pitchFamily="66" charset="0"/>
              </a:rPr>
              <a:t>Формировать чувства близости к природе и сопереживанию всему живому, заботы и бережного отношения к природе.</a:t>
            </a:r>
          </a:p>
        </p:txBody>
      </p:sp>
    </p:spTree>
    <p:extLst>
      <p:ext uri="{BB962C8B-B14F-4D97-AF65-F5344CB8AC3E}">
        <p14:creationId xmlns:p14="http://schemas.microsoft.com/office/powerpoint/2010/main" xmlns="" val="2641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404664"/>
            <a:ext cx="626469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Comic Sans MS" pitchFamily="66" charset="0"/>
              </a:rPr>
              <a:t>Проект включает в себя 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Comic Sans MS" pitchFamily="66" charset="0"/>
              </a:rPr>
              <a:t>9 станций:</a:t>
            </a:r>
          </a:p>
          <a:p>
            <a:endParaRPr lang="ru-RU" sz="2800" b="1" dirty="0" smtClean="0">
              <a:solidFill>
                <a:srgbClr val="A50021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66"/>
                </a:solidFill>
                <a:latin typeface="Comic Sans MS" pitchFamily="66" charset="0"/>
              </a:rPr>
              <a:t>Африканский уголок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66"/>
                </a:solidFill>
                <a:latin typeface="Comic Sans MS" pitchFamily="66" charset="0"/>
              </a:rPr>
              <a:t>Деревенское подворье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66"/>
                </a:solidFill>
                <a:latin typeface="Comic Sans MS" pitchFamily="66" charset="0"/>
              </a:rPr>
              <a:t>Пчелки </a:t>
            </a:r>
            <a:r>
              <a:rPr lang="ru-RU" sz="2800" b="1" dirty="0" err="1" smtClean="0">
                <a:solidFill>
                  <a:srgbClr val="000066"/>
                </a:solidFill>
                <a:latin typeface="Comic Sans MS" pitchFamily="66" charset="0"/>
              </a:rPr>
              <a:t>жужжалки</a:t>
            </a:r>
            <a:endParaRPr lang="ru-RU" sz="2800" b="1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66"/>
                </a:solidFill>
                <a:latin typeface="Comic Sans MS" pitchFamily="66" charset="0"/>
              </a:rPr>
              <a:t>Цветник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66"/>
                </a:solidFill>
                <a:latin typeface="Comic Sans MS" pitchFamily="66" charset="0"/>
              </a:rPr>
              <a:t>Занимай – 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66"/>
                </a:solidFill>
                <a:latin typeface="Comic Sans MS" pitchFamily="66" charset="0"/>
              </a:rPr>
              <a:t>Транспорт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66"/>
                </a:solidFill>
                <a:latin typeface="Comic Sans MS" pitchFamily="66" charset="0"/>
              </a:rPr>
              <a:t>Альпийская горка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66"/>
                </a:solidFill>
                <a:latin typeface="Comic Sans MS" pitchFamily="66" charset="0"/>
              </a:rPr>
              <a:t>Лесная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66"/>
                </a:solidFill>
                <a:latin typeface="Comic Sans MS" pitchFamily="66" charset="0"/>
              </a:rPr>
              <a:t>Здоровей - 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354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Станция «Африканский уголок»</a:t>
            </a:r>
            <a:endParaRPr lang="ru-RU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772816"/>
            <a:ext cx="6516216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5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Станция «Деревенское подворье»</a:t>
            </a:r>
            <a:endParaRPr lang="ru-RU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55876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A50021"/>
                </a:solidFill>
              </a:rPr>
              <a:t>Задачи: </a:t>
            </a:r>
          </a:p>
          <a:p>
            <a:r>
              <a:rPr lang="ru-RU" dirty="0" smtClean="0">
                <a:solidFill>
                  <a:srgbClr val="A50021"/>
                </a:solidFill>
              </a:rPr>
              <a:t>- </a:t>
            </a:r>
            <a:r>
              <a:rPr lang="ru-RU" dirty="0" smtClean="0">
                <a:solidFill>
                  <a:srgbClr val="000066"/>
                </a:solidFill>
              </a:rPr>
              <a:t>продолжать </a:t>
            </a:r>
            <a:r>
              <a:rPr lang="ru-RU" dirty="0">
                <a:solidFill>
                  <a:srgbClr val="000066"/>
                </a:solidFill>
              </a:rPr>
              <a:t>знакомить детей с разнообразными овощными культурами и способами ухода за ними;</a:t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-вызвать интерес к выращиванию овощных </a:t>
            </a:r>
            <a:r>
              <a:rPr lang="ru-RU" dirty="0" smtClean="0">
                <a:solidFill>
                  <a:srgbClr val="000066"/>
                </a:solidFill>
              </a:rPr>
              <a:t>культур</a:t>
            </a:r>
            <a:r>
              <a:rPr lang="ru-RU" dirty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- </a:t>
            </a:r>
            <a:r>
              <a:rPr lang="ru-RU" dirty="0">
                <a:solidFill>
                  <a:srgbClr val="000066"/>
                </a:solidFill>
              </a:rPr>
              <a:t>огородные грядки;</a:t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-семена, рассада, плоды овощных культур.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2564904"/>
            <a:ext cx="5580112" cy="4185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3" t="4124" r="59426" b="69144"/>
          <a:stretch/>
        </p:blipFill>
        <p:spPr>
          <a:xfrm>
            <a:off x="607046" y="2420888"/>
            <a:ext cx="7384710" cy="39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64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Станция «Пчелки </a:t>
            </a:r>
            <a:r>
              <a:rPr lang="ru-RU" sz="2800" dirty="0" err="1" smtClean="0">
                <a:solidFill>
                  <a:srgbClr val="A50021"/>
                </a:solidFill>
                <a:latin typeface="Comic Sans MS" pitchFamily="66" charset="0"/>
              </a:rPr>
              <a:t>жужжалки</a:t>
            </a:r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»</a:t>
            </a:r>
            <a:endParaRPr lang="ru-RU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855876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A50021"/>
                </a:solidFill>
              </a:rPr>
              <a:t>Задачи: </a:t>
            </a:r>
          </a:p>
          <a:p>
            <a:r>
              <a:rPr lang="ru-RU" dirty="0" smtClean="0">
                <a:solidFill>
                  <a:srgbClr val="000066"/>
                </a:solidFill>
              </a:rPr>
              <a:t>-формировать представления детей</a:t>
            </a:r>
            <a:r>
              <a:rPr lang="ru-RU" dirty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о </a:t>
            </a:r>
            <a:r>
              <a:rPr lang="ru-RU" dirty="0">
                <a:solidFill>
                  <a:srgbClr val="000066"/>
                </a:solidFill>
              </a:rPr>
              <a:t>насекомых;</a:t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-дать детям знания о разновидности насекомых населяющих нашу </a:t>
            </a:r>
            <a:r>
              <a:rPr lang="ru-RU" dirty="0" smtClean="0">
                <a:solidFill>
                  <a:srgbClr val="000066"/>
                </a:solidFill>
              </a:rPr>
              <a:t>местность  - пчела</a:t>
            </a:r>
            <a:r>
              <a:rPr lang="ru-RU" dirty="0">
                <a:solidFill>
                  <a:srgbClr val="000066"/>
                </a:solidFill>
              </a:rPr>
              <a:t>.</a:t>
            </a:r>
            <a:br>
              <a:rPr lang="ru-RU" dirty="0">
                <a:solidFill>
                  <a:srgbClr val="000066"/>
                </a:solidFill>
              </a:rPr>
            </a:b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764" y="2060848"/>
            <a:ext cx="5777586" cy="43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370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Станция «Цветник»</a:t>
            </a:r>
            <a:endParaRPr lang="ru-RU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850018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A50021"/>
                </a:solidFill>
              </a:rPr>
              <a:t>Задачи: </a:t>
            </a:r>
          </a:p>
          <a:p>
            <a:r>
              <a:rPr lang="ru-RU" dirty="0" smtClean="0"/>
              <a:t>- </a:t>
            </a:r>
            <a:r>
              <a:rPr lang="ru-RU" dirty="0" smtClean="0">
                <a:solidFill>
                  <a:srgbClr val="000066"/>
                </a:solidFill>
              </a:rPr>
              <a:t>побуждать </a:t>
            </a:r>
            <a:r>
              <a:rPr lang="ru-RU" dirty="0">
                <a:solidFill>
                  <a:srgbClr val="000066"/>
                </a:solidFill>
              </a:rPr>
              <a:t>детей радоваться первым весенним цветам, закрепить их название, </a:t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- воспитывать чувство прекрасного.</a:t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- уточнить </a:t>
            </a:r>
            <a:r>
              <a:rPr lang="ru-RU" dirty="0">
                <a:solidFill>
                  <a:srgbClr val="000066"/>
                </a:solidFill>
              </a:rPr>
              <a:t>представления детей о цветниках, о разнообразии цветущих растений, их названия, </a:t>
            </a:r>
            <a:r>
              <a:rPr lang="ru-RU" dirty="0" smtClean="0">
                <a:solidFill>
                  <a:srgbClr val="000066"/>
                </a:solidFill>
              </a:rPr>
              <a:t>способы </a:t>
            </a:r>
            <a:r>
              <a:rPr lang="ru-RU" dirty="0">
                <a:solidFill>
                  <a:srgbClr val="000066"/>
                </a:solidFill>
              </a:rPr>
              <a:t>ухода, условия роста.</a:t>
            </a:r>
            <a:br>
              <a:rPr lang="ru-RU" dirty="0">
                <a:solidFill>
                  <a:srgbClr val="000066"/>
                </a:solidFill>
              </a:rPr>
            </a:b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823" y="2996952"/>
            <a:ext cx="5004048" cy="3753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021"/>
          <a:stretch/>
        </p:blipFill>
        <p:spPr>
          <a:xfrm>
            <a:off x="251520" y="3352451"/>
            <a:ext cx="5208177" cy="3397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95" b="11511"/>
          <a:stretch/>
        </p:blipFill>
        <p:spPr>
          <a:xfrm>
            <a:off x="539552" y="2321873"/>
            <a:ext cx="5328592" cy="27293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2289616"/>
            <a:ext cx="5508104" cy="41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6422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5"/>
          <a:stretch/>
        </p:blipFill>
        <p:spPr>
          <a:xfrm>
            <a:off x="-28484" y="0"/>
            <a:ext cx="91724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A50021"/>
                </a:solidFill>
                <a:latin typeface="Comic Sans MS" pitchFamily="66" charset="0"/>
              </a:rPr>
              <a:t>Станция «Занимай - ка»</a:t>
            </a:r>
            <a:endParaRPr lang="ru-RU" sz="28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340768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25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291</Words>
  <Application>Microsoft Office PowerPoint</Application>
  <PresentationFormat>Экран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Admin</cp:lastModifiedBy>
  <cp:revision>28</cp:revision>
  <dcterms:created xsi:type="dcterms:W3CDTF">2016-10-13T05:26:58Z</dcterms:created>
  <dcterms:modified xsi:type="dcterms:W3CDTF">2021-03-09T07:37:28Z</dcterms:modified>
</cp:coreProperties>
</file>