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908720"/>
            <a:ext cx="8712968" cy="531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«Суксунский детский сад Улыбка» 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Волшебные коврики»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32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младшего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физкультурно – оздоровительной деятельности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Воспитатель: Поспелова Марина Александровна</a:t>
            </a:r>
          </a:p>
          <a:p>
            <a:pPr algn="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7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охрана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укрепление физического и психического здоровья детей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правильной ходьбе;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чувства равновесия;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 и коррекция плоскостопия;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правильной осанки;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координации движений.</a:t>
            </a:r>
          </a:p>
        </p:txBody>
      </p:sp>
    </p:spTree>
    <p:extLst>
      <p:ext uri="{BB962C8B-B14F-4D97-AF65-F5344CB8AC3E}">
        <p14:creationId xmlns:p14="http://schemas.microsoft.com/office/powerpoint/2010/main" val="179038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124395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4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44408" cy="618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1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9" y="30057"/>
            <a:ext cx="8532440" cy="63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8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25" y="116632"/>
            <a:ext cx="8316416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4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316416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9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99783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Спасибо за внимание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84</TotalTime>
  <Words>65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андрей</cp:lastModifiedBy>
  <cp:revision>8</cp:revision>
  <dcterms:created xsi:type="dcterms:W3CDTF">2015-11-27T06:44:52Z</dcterms:created>
  <dcterms:modified xsi:type="dcterms:W3CDTF">2021-09-13T05:04:40Z</dcterms:modified>
</cp:coreProperties>
</file>