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5" r:id="rId6"/>
    <p:sldId id="266" r:id="rId7"/>
    <p:sldId id="264" r:id="rId8"/>
    <p:sldId id="262" r:id="rId9"/>
    <p:sldId id="263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5" d="100"/>
          <a:sy n="55" d="100"/>
        </p:scale>
        <p:origin x="-180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Участие родителей</c:v>
                </c:pt>
              </c:strCache>
            </c:strRef>
          </c:tx>
          <c:dLbls>
            <c:dLbl>
              <c:idx val="0"/>
              <c:layout>
                <c:manualLayout>
                  <c:x val="-0.15707747318769899"/>
                  <c:y val="-9.98229538048803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0.13664605588906975"/>
                  <c:y val="-4.2775242556871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0.10542742699905212"/>
                  <c:y val="0.1103385506959235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8,7%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средняя группа</c:v>
                </c:pt>
                <c:pt idx="1">
                  <c:v>старшая группа</c:v>
                </c:pt>
                <c:pt idx="2">
                  <c:v>подгововительная группа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0.2</c:v>
                </c:pt>
                <c:pt idx="1">
                  <c:v>0.08</c:v>
                </c:pt>
                <c:pt idx="2" formatCode="0.00%">
                  <c:v>8.6999999999999994E-2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Развитие</a:t>
            </a:r>
            <a:r>
              <a:rPr lang="ru-RU" baseline="0" dirty="0" smtClean="0"/>
              <a:t> физических качеств</a:t>
            </a:r>
            <a:endParaRPr lang="ru-RU" dirty="0"/>
          </a:p>
        </c:rich>
      </c:tx>
      <c:layout>
        <c:manualLayout>
          <c:xMode val="edge"/>
          <c:yMode val="edge"/>
          <c:x val="0.25516659073729542"/>
          <c:y val="0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Первичная диагностика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Средняя группа</c:v>
                </c:pt>
                <c:pt idx="1">
                  <c:v>Старшая группа</c:v>
                </c:pt>
                <c:pt idx="2">
                  <c:v>Подготовительная группа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74.5</c:v>
                </c:pt>
                <c:pt idx="1">
                  <c:v>77</c:v>
                </c:pt>
                <c:pt idx="2">
                  <c:v>73.7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Вторичная диагностика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Средняя группа</c:v>
                </c:pt>
                <c:pt idx="1">
                  <c:v>Старшая группа</c:v>
                </c:pt>
                <c:pt idx="2">
                  <c:v>Подготовительная группа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78.2</c:v>
                </c:pt>
                <c:pt idx="1">
                  <c:v>79.599999999999994</c:v>
                </c:pt>
                <c:pt idx="2">
                  <c:v>77.2</c:v>
                </c:pt>
              </c:numCache>
            </c:numRef>
          </c:val>
        </c:ser>
        <c:axId val="80353536"/>
        <c:axId val="80363520"/>
      </c:barChart>
      <c:catAx>
        <c:axId val="80353536"/>
        <c:scaling>
          <c:orientation val="minMax"/>
        </c:scaling>
        <c:axPos val="b"/>
        <c:tickLblPos val="nextTo"/>
        <c:crossAx val="80363520"/>
        <c:crosses val="autoZero"/>
        <c:auto val="1"/>
        <c:lblAlgn val="ctr"/>
        <c:lblOffset val="100"/>
      </c:catAx>
      <c:valAx>
        <c:axId val="80363520"/>
        <c:scaling>
          <c:orientation val="minMax"/>
        </c:scaling>
        <c:axPos val="l"/>
        <c:majorGridlines/>
        <c:numFmt formatCode="General" sourceLinked="1"/>
        <c:tickLblPos val="nextTo"/>
        <c:crossAx val="803535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Заболеваемость</a:t>
            </a:r>
            <a:endParaRPr lang="ru-RU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Средняя группа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Старшая группа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</c:v>
                </c:pt>
                <c:pt idx="1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Подготовит. группа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2017-2018</c:v>
                </c:pt>
                <c:pt idx="1">
                  <c:v>2018-2019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18</c:v>
                </c:pt>
                <c:pt idx="1">
                  <c:v>12</c:v>
                </c:pt>
              </c:numCache>
            </c:numRef>
          </c:val>
        </c:ser>
        <c:shape val="cone"/>
        <c:axId val="100909440"/>
        <c:axId val="100910976"/>
        <c:axId val="0"/>
      </c:bar3DChart>
      <c:catAx>
        <c:axId val="100909440"/>
        <c:scaling>
          <c:orientation val="minMax"/>
        </c:scaling>
        <c:axPos val="b"/>
        <c:majorTickMark val="none"/>
        <c:tickLblPos val="nextTo"/>
        <c:crossAx val="100910976"/>
        <c:crosses val="autoZero"/>
        <c:auto val="1"/>
        <c:lblAlgn val="ctr"/>
        <c:lblOffset val="100"/>
      </c:catAx>
      <c:valAx>
        <c:axId val="10091097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1009094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983AE3-6667-471F-ABB6-1768F1FB0ED0}" type="doc">
      <dgm:prSet loTypeId="urn:microsoft.com/office/officeart/2005/8/layout/radial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805250F-599F-471C-B794-3A14620CBFE0}">
      <dgm:prSet phldrT="[Текст]" custT="1"/>
      <dgm:spPr/>
      <dgm:t>
        <a:bodyPr/>
        <a:lstStyle/>
        <a:p>
          <a:r>
            <a:rPr lang="ru-RU" sz="1400" b="1" dirty="0" err="1" smtClean="0"/>
            <a:t>Физкультурно</a:t>
          </a:r>
          <a:r>
            <a:rPr lang="ru-RU" sz="1400" b="1" dirty="0" smtClean="0"/>
            <a:t>- оздоровительная работа в ДОУ</a:t>
          </a:r>
          <a:endParaRPr lang="ru-RU" sz="1400" b="1" dirty="0"/>
        </a:p>
      </dgm:t>
    </dgm:pt>
    <dgm:pt modelId="{6958AA7B-CEA8-4162-9EBD-0CA736C1D0BF}" type="parTrans" cxnId="{2A294279-9202-4DD3-98D4-7938D9B37364}">
      <dgm:prSet/>
      <dgm:spPr/>
      <dgm:t>
        <a:bodyPr/>
        <a:lstStyle/>
        <a:p>
          <a:endParaRPr lang="ru-RU"/>
        </a:p>
      </dgm:t>
    </dgm:pt>
    <dgm:pt modelId="{E71C719E-065F-4FC4-B33F-55C40464B523}" type="sibTrans" cxnId="{2A294279-9202-4DD3-98D4-7938D9B37364}">
      <dgm:prSet/>
      <dgm:spPr/>
      <dgm:t>
        <a:bodyPr/>
        <a:lstStyle/>
        <a:p>
          <a:endParaRPr lang="ru-RU"/>
        </a:p>
      </dgm:t>
    </dgm:pt>
    <dgm:pt modelId="{1177063F-67C7-497A-8284-F7712E02F408}">
      <dgm:prSet phldrT="[Текст]" custT="1"/>
      <dgm:spPr/>
      <dgm:t>
        <a:bodyPr/>
        <a:lstStyle/>
        <a:p>
          <a:r>
            <a:rPr lang="ru-RU" sz="1400" dirty="0" smtClean="0"/>
            <a:t>Утренняя гимнастика </a:t>
          </a:r>
          <a:endParaRPr lang="ru-RU" sz="1400" dirty="0"/>
        </a:p>
      </dgm:t>
    </dgm:pt>
    <dgm:pt modelId="{6AB1EC7A-FBEF-44AD-B09D-D27A34A70C77}" type="parTrans" cxnId="{E1E5D62C-E1CC-4F50-BA77-6B98428759F0}">
      <dgm:prSet/>
      <dgm:spPr/>
      <dgm:t>
        <a:bodyPr/>
        <a:lstStyle/>
        <a:p>
          <a:endParaRPr lang="ru-RU"/>
        </a:p>
      </dgm:t>
    </dgm:pt>
    <dgm:pt modelId="{FC765C94-B8BB-49B5-B6AB-B6966E6F02A7}" type="sibTrans" cxnId="{E1E5D62C-E1CC-4F50-BA77-6B98428759F0}">
      <dgm:prSet/>
      <dgm:spPr/>
      <dgm:t>
        <a:bodyPr/>
        <a:lstStyle/>
        <a:p>
          <a:endParaRPr lang="ru-RU"/>
        </a:p>
      </dgm:t>
    </dgm:pt>
    <dgm:pt modelId="{22566433-39C1-4B12-9765-23B48444E32A}">
      <dgm:prSet phldrT="[Текст]" custT="1"/>
      <dgm:spPr/>
      <dgm:t>
        <a:bodyPr/>
        <a:lstStyle/>
        <a:p>
          <a:r>
            <a:rPr lang="ru-RU" sz="1400" dirty="0" smtClean="0"/>
            <a:t>Физкультурные занятия</a:t>
          </a:r>
          <a:endParaRPr lang="ru-RU" sz="1400" dirty="0"/>
        </a:p>
      </dgm:t>
    </dgm:pt>
    <dgm:pt modelId="{D218A93C-BCB2-4221-A14B-A9404BDA29AA}" type="parTrans" cxnId="{ACB1417F-113F-4495-8BBE-D8EB9C784597}">
      <dgm:prSet/>
      <dgm:spPr/>
      <dgm:t>
        <a:bodyPr/>
        <a:lstStyle/>
        <a:p>
          <a:endParaRPr lang="ru-RU"/>
        </a:p>
      </dgm:t>
    </dgm:pt>
    <dgm:pt modelId="{22560249-BFC6-42D0-8D31-D5467D3B044A}" type="sibTrans" cxnId="{ACB1417F-113F-4495-8BBE-D8EB9C784597}">
      <dgm:prSet/>
      <dgm:spPr/>
      <dgm:t>
        <a:bodyPr/>
        <a:lstStyle/>
        <a:p>
          <a:endParaRPr lang="ru-RU"/>
        </a:p>
      </dgm:t>
    </dgm:pt>
    <dgm:pt modelId="{BD640CF3-A86B-4A2C-BBC6-10D31CC6CF5F}">
      <dgm:prSet phldrT="[Текст]" custT="1"/>
      <dgm:spPr/>
      <dgm:t>
        <a:bodyPr/>
        <a:lstStyle/>
        <a:p>
          <a:r>
            <a:rPr lang="ru-RU" sz="1400" dirty="0" smtClean="0"/>
            <a:t>Туристические  походы</a:t>
          </a:r>
          <a:endParaRPr lang="ru-RU" sz="1400" dirty="0"/>
        </a:p>
      </dgm:t>
    </dgm:pt>
    <dgm:pt modelId="{587C7978-BD53-4B52-9909-B84D5BDC71B4}" type="parTrans" cxnId="{000A2341-AC7E-436D-9439-4329A312D9DA}">
      <dgm:prSet/>
      <dgm:spPr/>
      <dgm:t>
        <a:bodyPr/>
        <a:lstStyle/>
        <a:p>
          <a:endParaRPr lang="ru-RU"/>
        </a:p>
      </dgm:t>
    </dgm:pt>
    <dgm:pt modelId="{E2B24C2E-63F5-4D15-B82A-C180701BCCED}" type="sibTrans" cxnId="{000A2341-AC7E-436D-9439-4329A312D9DA}">
      <dgm:prSet/>
      <dgm:spPr/>
      <dgm:t>
        <a:bodyPr/>
        <a:lstStyle/>
        <a:p>
          <a:endParaRPr lang="ru-RU"/>
        </a:p>
      </dgm:t>
    </dgm:pt>
    <dgm:pt modelId="{D3948F60-116B-48E0-8AFA-C614A5B5DB11}">
      <dgm:prSet phldrT="[Текст]" custT="1"/>
      <dgm:spPr/>
      <dgm:t>
        <a:bodyPr/>
        <a:lstStyle/>
        <a:p>
          <a:r>
            <a:rPr lang="ru-RU" sz="1400" dirty="0" smtClean="0"/>
            <a:t>Спортивные праздники и развлечения</a:t>
          </a:r>
          <a:endParaRPr lang="ru-RU" sz="1400" dirty="0"/>
        </a:p>
      </dgm:t>
    </dgm:pt>
    <dgm:pt modelId="{9C54CBB5-7968-44AA-9C23-C5730CCE0E2C}" type="parTrans" cxnId="{531B0E7F-308D-4DAE-9B69-59305FF0BF89}">
      <dgm:prSet/>
      <dgm:spPr/>
      <dgm:t>
        <a:bodyPr/>
        <a:lstStyle/>
        <a:p>
          <a:endParaRPr lang="ru-RU"/>
        </a:p>
      </dgm:t>
    </dgm:pt>
    <dgm:pt modelId="{6FF9A46F-5DC0-433F-80F0-0E9D77D96468}" type="sibTrans" cxnId="{531B0E7F-308D-4DAE-9B69-59305FF0BF89}">
      <dgm:prSet/>
      <dgm:spPr/>
      <dgm:t>
        <a:bodyPr/>
        <a:lstStyle/>
        <a:p>
          <a:endParaRPr lang="ru-RU"/>
        </a:p>
      </dgm:t>
    </dgm:pt>
    <dgm:pt modelId="{EF7628C4-7506-416B-9DD1-8212682CA5AC}">
      <dgm:prSet custT="1"/>
      <dgm:spPr/>
      <dgm:t>
        <a:bodyPr/>
        <a:lstStyle/>
        <a:p>
          <a:r>
            <a:rPr lang="ru-RU" sz="1400" dirty="0" smtClean="0"/>
            <a:t>Беседы по </a:t>
          </a:r>
          <a:r>
            <a:rPr lang="ru-RU" sz="1400" dirty="0" err="1" smtClean="0"/>
            <a:t>здоровьесбережению</a:t>
          </a:r>
          <a:endParaRPr lang="ru-RU" sz="1400" dirty="0"/>
        </a:p>
      </dgm:t>
    </dgm:pt>
    <dgm:pt modelId="{9CB20540-EAEA-4A8E-AF64-14B52051F47D}" type="parTrans" cxnId="{F6DE0684-1767-4B8D-8E71-AF58AA4D6B0B}">
      <dgm:prSet/>
      <dgm:spPr/>
      <dgm:t>
        <a:bodyPr/>
        <a:lstStyle/>
        <a:p>
          <a:endParaRPr lang="ru-RU"/>
        </a:p>
      </dgm:t>
    </dgm:pt>
    <dgm:pt modelId="{8906BA1C-07DA-4F3E-A194-23225FE89692}" type="sibTrans" cxnId="{F6DE0684-1767-4B8D-8E71-AF58AA4D6B0B}">
      <dgm:prSet/>
      <dgm:spPr/>
      <dgm:t>
        <a:bodyPr/>
        <a:lstStyle/>
        <a:p>
          <a:endParaRPr lang="ru-RU"/>
        </a:p>
      </dgm:t>
    </dgm:pt>
    <dgm:pt modelId="{CCA57AA8-DEAA-4D31-91CB-B1F283AFBC39}">
      <dgm:prSet custT="1"/>
      <dgm:spPr/>
      <dgm:t>
        <a:bodyPr/>
        <a:lstStyle/>
        <a:p>
          <a:r>
            <a:rPr lang="ru-RU" sz="1400" dirty="0" smtClean="0"/>
            <a:t>Гимнастика (дыхательная, пальчиковая)</a:t>
          </a:r>
          <a:endParaRPr lang="ru-RU" sz="1400" dirty="0"/>
        </a:p>
      </dgm:t>
    </dgm:pt>
    <dgm:pt modelId="{26BD1BD2-8E36-4F70-ABBA-0EEB401C4CAC}" type="parTrans" cxnId="{9AC3C45F-44F0-4F35-8B72-38D5D96395B1}">
      <dgm:prSet/>
      <dgm:spPr/>
      <dgm:t>
        <a:bodyPr/>
        <a:lstStyle/>
        <a:p>
          <a:endParaRPr lang="ru-RU"/>
        </a:p>
      </dgm:t>
    </dgm:pt>
    <dgm:pt modelId="{69E23638-AEA4-425E-AFD5-9049FCB4AFAE}" type="sibTrans" cxnId="{9AC3C45F-44F0-4F35-8B72-38D5D96395B1}">
      <dgm:prSet/>
      <dgm:spPr/>
      <dgm:t>
        <a:bodyPr/>
        <a:lstStyle/>
        <a:p>
          <a:endParaRPr lang="ru-RU"/>
        </a:p>
      </dgm:t>
    </dgm:pt>
    <dgm:pt modelId="{C3325259-597A-4A86-9150-B6AD714CF543}">
      <dgm:prSet custT="1"/>
      <dgm:spPr/>
      <dgm:t>
        <a:bodyPr/>
        <a:lstStyle/>
        <a:p>
          <a:r>
            <a:rPr lang="ru-RU" sz="1400" u="none" dirty="0" smtClean="0"/>
            <a:t>Гимнастика после дневного сна</a:t>
          </a:r>
          <a:endParaRPr lang="ru-RU" sz="1400" u="none" dirty="0"/>
        </a:p>
      </dgm:t>
    </dgm:pt>
    <dgm:pt modelId="{531E82CA-9075-4845-A48C-60CBFAC88981}" type="parTrans" cxnId="{56EC6F74-6A89-49C8-B2A0-9722FBB17CE2}">
      <dgm:prSet/>
      <dgm:spPr/>
      <dgm:t>
        <a:bodyPr/>
        <a:lstStyle/>
        <a:p>
          <a:endParaRPr lang="ru-RU"/>
        </a:p>
      </dgm:t>
    </dgm:pt>
    <dgm:pt modelId="{D740889C-F1EC-419C-BBE6-6DAB61DFEC9F}" type="sibTrans" cxnId="{56EC6F74-6A89-49C8-B2A0-9722FBB17CE2}">
      <dgm:prSet/>
      <dgm:spPr/>
      <dgm:t>
        <a:bodyPr/>
        <a:lstStyle/>
        <a:p>
          <a:endParaRPr lang="ru-RU"/>
        </a:p>
      </dgm:t>
    </dgm:pt>
    <dgm:pt modelId="{C2F556A8-6261-4B22-86AF-44F6F4E05A47}">
      <dgm:prSet custT="1"/>
      <dgm:spPr/>
      <dgm:t>
        <a:bodyPr/>
        <a:lstStyle/>
        <a:p>
          <a:r>
            <a:rPr lang="ru-RU" sz="1400" dirty="0" smtClean="0"/>
            <a:t>Недели здоровья, дни здоровья</a:t>
          </a:r>
          <a:endParaRPr lang="ru-RU" sz="1400" dirty="0"/>
        </a:p>
      </dgm:t>
    </dgm:pt>
    <dgm:pt modelId="{3BC01183-957A-463F-AB00-B84E26C4C93A}" type="parTrans" cxnId="{1060479D-1324-4DA1-9E4D-160972A54AAA}">
      <dgm:prSet/>
      <dgm:spPr/>
      <dgm:t>
        <a:bodyPr/>
        <a:lstStyle/>
        <a:p>
          <a:endParaRPr lang="ru-RU"/>
        </a:p>
      </dgm:t>
    </dgm:pt>
    <dgm:pt modelId="{B1F59564-1CC4-416B-921E-947394FD734A}" type="sibTrans" cxnId="{1060479D-1324-4DA1-9E4D-160972A54AAA}">
      <dgm:prSet/>
      <dgm:spPr/>
      <dgm:t>
        <a:bodyPr/>
        <a:lstStyle/>
        <a:p>
          <a:endParaRPr lang="ru-RU"/>
        </a:p>
      </dgm:t>
    </dgm:pt>
    <dgm:pt modelId="{C86DED0C-4C10-4663-BC6A-0EA3CCB629E7}">
      <dgm:prSet custT="1"/>
      <dgm:spPr/>
      <dgm:t>
        <a:bodyPr/>
        <a:lstStyle/>
        <a:p>
          <a:r>
            <a:rPr lang="ru-RU" sz="1400" dirty="0" smtClean="0"/>
            <a:t>Взаимодействие с семьей</a:t>
          </a:r>
          <a:endParaRPr lang="ru-RU" sz="1400" dirty="0"/>
        </a:p>
      </dgm:t>
    </dgm:pt>
    <dgm:pt modelId="{87EFED16-D71D-42DC-8641-4726DCDDB92F}" type="parTrans" cxnId="{CC4095D4-E226-4CFF-AC21-5F64FCA2A635}">
      <dgm:prSet/>
      <dgm:spPr/>
      <dgm:t>
        <a:bodyPr/>
        <a:lstStyle/>
        <a:p>
          <a:endParaRPr lang="ru-RU"/>
        </a:p>
      </dgm:t>
    </dgm:pt>
    <dgm:pt modelId="{E761CB93-8777-4C64-BDFC-47BA4DEA7629}" type="sibTrans" cxnId="{CC4095D4-E226-4CFF-AC21-5F64FCA2A635}">
      <dgm:prSet/>
      <dgm:spPr/>
      <dgm:t>
        <a:bodyPr/>
        <a:lstStyle/>
        <a:p>
          <a:endParaRPr lang="ru-RU"/>
        </a:p>
      </dgm:t>
    </dgm:pt>
    <dgm:pt modelId="{CC805446-17A4-4281-8E30-A955C4E59836}">
      <dgm:prSet custT="1"/>
      <dgm:spPr/>
      <dgm:t>
        <a:bodyPr/>
        <a:lstStyle/>
        <a:p>
          <a:r>
            <a:rPr lang="ru-RU" sz="1400" dirty="0" smtClean="0"/>
            <a:t>Семейный клуб «Любящие родители» спортивно – оздоровительного направления</a:t>
          </a:r>
          <a:endParaRPr lang="ru-RU" sz="1400" dirty="0"/>
        </a:p>
      </dgm:t>
    </dgm:pt>
    <dgm:pt modelId="{6D88F539-A3CD-442F-9362-05D7404A4052}" type="parTrans" cxnId="{34D91DB4-7F8E-4CE3-BDF1-79F8C8C7364B}">
      <dgm:prSet/>
      <dgm:spPr/>
      <dgm:t>
        <a:bodyPr/>
        <a:lstStyle/>
        <a:p>
          <a:endParaRPr lang="ru-RU"/>
        </a:p>
      </dgm:t>
    </dgm:pt>
    <dgm:pt modelId="{D73C925B-6876-4F8E-97B9-A385D5DC219F}" type="sibTrans" cxnId="{34D91DB4-7F8E-4CE3-BDF1-79F8C8C7364B}">
      <dgm:prSet/>
      <dgm:spPr/>
      <dgm:t>
        <a:bodyPr/>
        <a:lstStyle/>
        <a:p>
          <a:endParaRPr lang="ru-RU"/>
        </a:p>
      </dgm:t>
    </dgm:pt>
    <dgm:pt modelId="{C2C34344-86F3-45D1-B05D-251380BE8C0A}">
      <dgm:prSet custT="1"/>
      <dgm:spPr/>
      <dgm:t>
        <a:bodyPr/>
        <a:lstStyle/>
        <a:p>
          <a:r>
            <a:rPr lang="ru-RU" sz="1400" dirty="0" err="1" smtClean="0"/>
            <a:t>Логоритмика</a:t>
          </a:r>
          <a:endParaRPr lang="ru-RU" sz="1400" dirty="0"/>
        </a:p>
      </dgm:t>
    </dgm:pt>
    <dgm:pt modelId="{BD85F420-FE7D-414B-8818-DBF1535F3579}" type="parTrans" cxnId="{0875CF05-57CE-419A-8063-78525997CC16}">
      <dgm:prSet/>
      <dgm:spPr/>
      <dgm:t>
        <a:bodyPr/>
        <a:lstStyle/>
        <a:p>
          <a:endParaRPr lang="ru-RU"/>
        </a:p>
      </dgm:t>
    </dgm:pt>
    <dgm:pt modelId="{ADEB6FE5-3669-43B6-8D3B-DD393189B177}" type="sibTrans" cxnId="{0875CF05-57CE-419A-8063-78525997CC16}">
      <dgm:prSet/>
      <dgm:spPr/>
      <dgm:t>
        <a:bodyPr/>
        <a:lstStyle/>
        <a:p>
          <a:endParaRPr lang="ru-RU"/>
        </a:p>
      </dgm:t>
    </dgm:pt>
    <dgm:pt modelId="{C8895482-81B9-4007-9FD4-1758518872B8}">
      <dgm:prSet custT="1"/>
      <dgm:spPr/>
      <dgm:t>
        <a:bodyPr/>
        <a:lstStyle/>
        <a:p>
          <a:r>
            <a:rPr lang="ru-RU" sz="1400" u="none" dirty="0" smtClean="0"/>
            <a:t>Спортивные соревнования</a:t>
          </a:r>
          <a:endParaRPr lang="ru-RU" sz="1400" u="none" dirty="0"/>
        </a:p>
      </dgm:t>
    </dgm:pt>
    <dgm:pt modelId="{49937FE6-A527-4CB1-8C25-D7E38BDE19DE}" type="parTrans" cxnId="{D615BDBB-D959-4418-A1ED-F4528B867764}">
      <dgm:prSet/>
      <dgm:spPr/>
      <dgm:t>
        <a:bodyPr/>
        <a:lstStyle/>
        <a:p>
          <a:endParaRPr lang="ru-RU"/>
        </a:p>
      </dgm:t>
    </dgm:pt>
    <dgm:pt modelId="{73485CE9-1FB4-4FAD-BF11-3060DCF0177A}" type="sibTrans" cxnId="{D615BDBB-D959-4418-A1ED-F4528B867764}">
      <dgm:prSet/>
      <dgm:spPr/>
      <dgm:t>
        <a:bodyPr/>
        <a:lstStyle/>
        <a:p>
          <a:endParaRPr lang="ru-RU"/>
        </a:p>
      </dgm:t>
    </dgm:pt>
    <dgm:pt modelId="{052635E8-AD67-4ACD-AA99-FE6216D37C36}" type="pres">
      <dgm:prSet presAssocID="{35983AE3-6667-471F-ABB6-1768F1FB0ED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EE506D-128F-4678-98AB-7B02A031B523}" type="pres">
      <dgm:prSet presAssocID="{6805250F-599F-471C-B794-3A14620CBFE0}" presName="centerShape" presStyleLbl="node0" presStyleIdx="0" presStyleCnt="1" custScaleX="170724" custScaleY="109330"/>
      <dgm:spPr/>
      <dgm:t>
        <a:bodyPr/>
        <a:lstStyle/>
        <a:p>
          <a:endParaRPr lang="ru-RU"/>
        </a:p>
      </dgm:t>
    </dgm:pt>
    <dgm:pt modelId="{6D59E01C-1624-4D00-A566-CBB26E402470}" type="pres">
      <dgm:prSet presAssocID="{6AB1EC7A-FBEF-44AD-B09D-D27A34A70C77}" presName="parTrans" presStyleLbl="sibTrans2D1" presStyleIdx="0" presStyleCnt="12"/>
      <dgm:spPr/>
      <dgm:t>
        <a:bodyPr/>
        <a:lstStyle/>
        <a:p>
          <a:endParaRPr lang="ru-RU"/>
        </a:p>
      </dgm:t>
    </dgm:pt>
    <dgm:pt modelId="{AEADB855-B7E3-4C55-B229-072CD24C7C6D}" type="pres">
      <dgm:prSet presAssocID="{6AB1EC7A-FBEF-44AD-B09D-D27A34A70C77}" presName="connectorText" presStyleLbl="sibTrans2D1" presStyleIdx="0" presStyleCnt="12"/>
      <dgm:spPr/>
      <dgm:t>
        <a:bodyPr/>
        <a:lstStyle/>
        <a:p>
          <a:endParaRPr lang="ru-RU"/>
        </a:p>
      </dgm:t>
    </dgm:pt>
    <dgm:pt modelId="{50F1BB42-0798-452F-A589-E8BC78F5F95D}" type="pres">
      <dgm:prSet presAssocID="{1177063F-67C7-497A-8284-F7712E02F408}" presName="node" presStyleLbl="node1" presStyleIdx="0" presStyleCnt="12" custScaleX="166229" custRadScaleRad="100131" custRadScaleInc="-71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9A9F02-ECEE-4D21-B9FC-E367AA9670DE}" type="pres">
      <dgm:prSet presAssocID="{D218A93C-BCB2-4221-A14B-A9404BDA29AA}" presName="parTrans" presStyleLbl="sibTrans2D1" presStyleIdx="1" presStyleCnt="12"/>
      <dgm:spPr/>
      <dgm:t>
        <a:bodyPr/>
        <a:lstStyle/>
        <a:p>
          <a:endParaRPr lang="ru-RU"/>
        </a:p>
      </dgm:t>
    </dgm:pt>
    <dgm:pt modelId="{AADC281E-B7FD-4E63-8E7B-3B7E75334EF4}" type="pres">
      <dgm:prSet presAssocID="{D218A93C-BCB2-4221-A14B-A9404BDA29AA}" presName="connectorText" presStyleLbl="sibTrans2D1" presStyleIdx="1" presStyleCnt="12"/>
      <dgm:spPr/>
      <dgm:t>
        <a:bodyPr/>
        <a:lstStyle/>
        <a:p>
          <a:endParaRPr lang="ru-RU"/>
        </a:p>
      </dgm:t>
    </dgm:pt>
    <dgm:pt modelId="{B403AB05-D8DF-4C2C-9DA1-7B9CF3FC7415}" type="pres">
      <dgm:prSet presAssocID="{22566433-39C1-4B12-9765-23B48444E32A}" presName="node" presStyleLbl="node1" presStyleIdx="1" presStyleCnt="12" custScaleX="155219" custRadScaleRad="99968" custRadScaleInc="41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81C8A1-F835-4D6A-A863-E2C4363A7F10}" type="pres">
      <dgm:prSet presAssocID="{587C7978-BD53-4B52-9909-B84D5BDC71B4}" presName="parTrans" presStyleLbl="sibTrans2D1" presStyleIdx="2" presStyleCnt="12"/>
      <dgm:spPr/>
      <dgm:t>
        <a:bodyPr/>
        <a:lstStyle/>
        <a:p>
          <a:endParaRPr lang="ru-RU"/>
        </a:p>
      </dgm:t>
    </dgm:pt>
    <dgm:pt modelId="{2E3274ED-CFC4-46A8-8CE1-45B08957128A}" type="pres">
      <dgm:prSet presAssocID="{587C7978-BD53-4B52-9909-B84D5BDC71B4}" presName="connectorText" presStyleLbl="sibTrans2D1" presStyleIdx="2" presStyleCnt="12"/>
      <dgm:spPr/>
      <dgm:t>
        <a:bodyPr/>
        <a:lstStyle/>
        <a:p>
          <a:endParaRPr lang="ru-RU"/>
        </a:p>
      </dgm:t>
    </dgm:pt>
    <dgm:pt modelId="{2A3C42B2-5382-4AAC-AFB7-AF8FB17E598A}" type="pres">
      <dgm:prSet presAssocID="{BD640CF3-A86B-4A2C-BBC6-10D31CC6CF5F}" presName="node" presStyleLbl="node1" presStyleIdx="2" presStyleCnt="12" custScaleX="155291" custRadScaleRad="101950" custRadScaleInc="38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7F64B7-A098-44B0-94BC-075FD0E89E9C}" type="pres">
      <dgm:prSet presAssocID="{9C54CBB5-7968-44AA-9C23-C5730CCE0E2C}" presName="parTrans" presStyleLbl="sibTrans2D1" presStyleIdx="3" presStyleCnt="12"/>
      <dgm:spPr/>
      <dgm:t>
        <a:bodyPr/>
        <a:lstStyle/>
        <a:p>
          <a:endParaRPr lang="ru-RU"/>
        </a:p>
      </dgm:t>
    </dgm:pt>
    <dgm:pt modelId="{2B2D159E-42D8-4D8F-B125-AA044637D273}" type="pres">
      <dgm:prSet presAssocID="{9C54CBB5-7968-44AA-9C23-C5730CCE0E2C}" presName="connectorText" presStyleLbl="sibTrans2D1" presStyleIdx="3" presStyleCnt="12"/>
      <dgm:spPr/>
      <dgm:t>
        <a:bodyPr/>
        <a:lstStyle/>
        <a:p>
          <a:endParaRPr lang="ru-RU"/>
        </a:p>
      </dgm:t>
    </dgm:pt>
    <dgm:pt modelId="{47EE4D2E-7621-4993-B151-B1EBDFDC15A5}" type="pres">
      <dgm:prSet presAssocID="{D3948F60-116B-48E0-8AFA-C614A5B5DB11}" presName="node" presStyleLbl="node1" presStyleIdx="3" presStyleCnt="12" custScaleX="142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A159B-F446-4714-BA96-A1880B11DB20}" type="pres">
      <dgm:prSet presAssocID="{9CB20540-EAEA-4A8E-AF64-14B52051F47D}" presName="parTrans" presStyleLbl="sibTrans2D1" presStyleIdx="4" presStyleCnt="12"/>
      <dgm:spPr/>
      <dgm:t>
        <a:bodyPr/>
        <a:lstStyle/>
        <a:p>
          <a:endParaRPr lang="ru-RU"/>
        </a:p>
      </dgm:t>
    </dgm:pt>
    <dgm:pt modelId="{D6E7E936-6A33-4CAD-891F-BB144F78A3BB}" type="pres">
      <dgm:prSet presAssocID="{9CB20540-EAEA-4A8E-AF64-14B52051F47D}" presName="connectorText" presStyleLbl="sibTrans2D1" presStyleIdx="4" presStyleCnt="12"/>
      <dgm:spPr/>
      <dgm:t>
        <a:bodyPr/>
        <a:lstStyle/>
        <a:p>
          <a:endParaRPr lang="ru-RU"/>
        </a:p>
      </dgm:t>
    </dgm:pt>
    <dgm:pt modelId="{85A643C6-A8C8-4986-B98C-2F5F3654F310}" type="pres">
      <dgm:prSet presAssocID="{EF7628C4-7506-416B-9DD1-8212682CA5AC}" presName="node" presStyleLbl="node1" presStyleIdx="4" presStyleCnt="12" custScaleX="220812" custRadScaleRad="103326" custRadScaleInc="-26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6EA0E6-F58C-40B7-BCA5-01CDDE0C4A79}" type="pres">
      <dgm:prSet presAssocID="{26BD1BD2-8E36-4F70-ABBA-0EEB401C4CAC}" presName="parTrans" presStyleLbl="sibTrans2D1" presStyleIdx="5" presStyleCnt="12"/>
      <dgm:spPr/>
      <dgm:t>
        <a:bodyPr/>
        <a:lstStyle/>
        <a:p>
          <a:endParaRPr lang="ru-RU"/>
        </a:p>
      </dgm:t>
    </dgm:pt>
    <dgm:pt modelId="{BC0906AA-76D4-4BA9-B926-51B27F7D774E}" type="pres">
      <dgm:prSet presAssocID="{26BD1BD2-8E36-4F70-ABBA-0EEB401C4CAC}" presName="connectorText" presStyleLbl="sibTrans2D1" presStyleIdx="5" presStyleCnt="12"/>
      <dgm:spPr/>
      <dgm:t>
        <a:bodyPr/>
        <a:lstStyle/>
        <a:p>
          <a:endParaRPr lang="ru-RU"/>
        </a:p>
      </dgm:t>
    </dgm:pt>
    <dgm:pt modelId="{FB1A896E-F434-4FAB-B3B4-B8DEA2FBAD0F}" type="pres">
      <dgm:prSet presAssocID="{CCA57AA8-DEAA-4D31-91CB-B1F283AFBC39}" presName="node" presStyleLbl="node1" presStyleIdx="5" presStyleCnt="12" custScaleX="194665" custRadScaleRad="98537" custRadScaleInc="-36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DC15A-FF67-42B5-89A1-BD308349DB9D}" type="pres">
      <dgm:prSet presAssocID="{531E82CA-9075-4845-A48C-60CBFAC88981}" presName="parTrans" presStyleLbl="sibTrans2D1" presStyleIdx="6" presStyleCnt="12"/>
      <dgm:spPr/>
      <dgm:t>
        <a:bodyPr/>
        <a:lstStyle/>
        <a:p>
          <a:endParaRPr lang="ru-RU"/>
        </a:p>
      </dgm:t>
    </dgm:pt>
    <dgm:pt modelId="{2B599396-A009-4994-8A3D-383C61966895}" type="pres">
      <dgm:prSet presAssocID="{531E82CA-9075-4845-A48C-60CBFAC88981}" presName="connectorText" presStyleLbl="sibTrans2D1" presStyleIdx="6" presStyleCnt="12"/>
      <dgm:spPr/>
      <dgm:t>
        <a:bodyPr/>
        <a:lstStyle/>
        <a:p>
          <a:endParaRPr lang="ru-RU"/>
        </a:p>
      </dgm:t>
    </dgm:pt>
    <dgm:pt modelId="{A41CF549-830F-47F0-9EAF-0F3FCF9AED01}" type="pres">
      <dgm:prSet presAssocID="{C3325259-597A-4A86-9150-B6AD714CF543}" presName="node" presStyleLbl="node1" presStyleIdx="6" presStyleCnt="12" custScaleX="130984" custRadScaleRad="100190" custRadScaleInc="6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8FE24-02B6-46C9-BD75-5098EEE3C551}" type="pres">
      <dgm:prSet presAssocID="{49937FE6-A527-4CB1-8C25-D7E38BDE19DE}" presName="parTrans" presStyleLbl="sibTrans2D1" presStyleIdx="7" presStyleCnt="12"/>
      <dgm:spPr/>
      <dgm:t>
        <a:bodyPr/>
        <a:lstStyle/>
        <a:p>
          <a:endParaRPr lang="ru-RU"/>
        </a:p>
      </dgm:t>
    </dgm:pt>
    <dgm:pt modelId="{6570BAA8-6B54-4976-8B63-2B0B4A4864E7}" type="pres">
      <dgm:prSet presAssocID="{49937FE6-A527-4CB1-8C25-D7E38BDE19DE}" presName="connectorText" presStyleLbl="sibTrans2D1" presStyleIdx="7" presStyleCnt="12"/>
      <dgm:spPr/>
      <dgm:t>
        <a:bodyPr/>
        <a:lstStyle/>
        <a:p>
          <a:endParaRPr lang="ru-RU"/>
        </a:p>
      </dgm:t>
    </dgm:pt>
    <dgm:pt modelId="{BA686521-EE74-4637-BFB0-0FC3A697D682}" type="pres">
      <dgm:prSet presAssocID="{C8895482-81B9-4007-9FD4-1758518872B8}" presName="node" presStyleLbl="node1" presStyleIdx="7" presStyleCnt="12" custScaleX="168001" custRadScaleRad="100052" custRadScaleInc="44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9E3FD-ABC2-4AEF-B6C4-39A20A26CBF5}" type="pres">
      <dgm:prSet presAssocID="{3BC01183-957A-463F-AB00-B84E26C4C93A}" presName="parTrans" presStyleLbl="sibTrans2D1" presStyleIdx="8" presStyleCnt="12"/>
      <dgm:spPr/>
      <dgm:t>
        <a:bodyPr/>
        <a:lstStyle/>
        <a:p>
          <a:endParaRPr lang="ru-RU"/>
        </a:p>
      </dgm:t>
    </dgm:pt>
    <dgm:pt modelId="{5EA74B09-B741-4339-968B-504C8AFF0371}" type="pres">
      <dgm:prSet presAssocID="{3BC01183-957A-463F-AB00-B84E26C4C93A}" presName="connectorText" presStyleLbl="sibTrans2D1" presStyleIdx="8" presStyleCnt="12"/>
      <dgm:spPr/>
      <dgm:t>
        <a:bodyPr/>
        <a:lstStyle/>
        <a:p>
          <a:endParaRPr lang="ru-RU"/>
        </a:p>
      </dgm:t>
    </dgm:pt>
    <dgm:pt modelId="{5F7B637D-2BBA-41DD-BFD7-C4CFFCC663AD}" type="pres">
      <dgm:prSet presAssocID="{C2F556A8-6261-4B22-86AF-44F6F4E05A47}" presName="node" presStyleLbl="node1" presStyleIdx="8" presStyleCnt="12" custScaleX="142420" custRadScaleRad="102074" custRadScaleInc="24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3A7F7-3172-4612-8A8F-7C4B0E8D7B2F}" type="pres">
      <dgm:prSet presAssocID="{87EFED16-D71D-42DC-8641-4726DCDDB92F}" presName="parTrans" presStyleLbl="sibTrans2D1" presStyleIdx="9" presStyleCnt="12"/>
      <dgm:spPr/>
      <dgm:t>
        <a:bodyPr/>
        <a:lstStyle/>
        <a:p>
          <a:endParaRPr lang="ru-RU"/>
        </a:p>
      </dgm:t>
    </dgm:pt>
    <dgm:pt modelId="{D34A2941-CD6E-40A6-837D-2001887B8D1A}" type="pres">
      <dgm:prSet presAssocID="{87EFED16-D71D-42DC-8641-4726DCDDB92F}" presName="connectorText" presStyleLbl="sibTrans2D1" presStyleIdx="9" presStyleCnt="12"/>
      <dgm:spPr/>
      <dgm:t>
        <a:bodyPr/>
        <a:lstStyle/>
        <a:p>
          <a:endParaRPr lang="ru-RU"/>
        </a:p>
      </dgm:t>
    </dgm:pt>
    <dgm:pt modelId="{7C8948C5-D27C-4940-AB9B-38BE3A8CCC7A}" type="pres">
      <dgm:prSet presAssocID="{C86DED0C-4C10-4663-BC6A-0EA3CCB629E7}" presName="node" presStyleLbl="node1" presStyleIdx="9" presStyleCnt="12" custScaleX="1767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E3FDA9-5439-4522-88C7-5E17F12D08CE}" type="pres">
      <dgm:prSet presAssocID="{6D88F539-A3CD-442F-9362-05D7404A4052}" presName="parTrans" presStyleLbl="sibTrans2D1" presStyleIdx="10" presStyleCnt="12"/>
      <dgm:spPr/>
      <dgm:t>
        <a:bodyPr/>
        <a:lstStyle/>
        <a:p>
          <a:endParaRPr lang="ru-RU"/>
        </a:p>
      </dgm:t>
    </dgm:pt>
    <dgm:pt modelId="{AAA422FB-D91C-4194-BCE0-F4FC98DA8C47}" type="pres">
      <dgm:prSet presAssocID="{6D88F539-A3CD-442F-9362-05D7404A4052}" presName="connectorText" presStyleLbl="sibTrans2D1" presStyleIdx="10" presStyleCnt="12"/>
      <dgm:spPr/>
      <dgm:t>
        <a:bodyPr/>
        <a:lstStyle/>
        <a:p>
          <a:endParaRPr lang="ru-RU"/>
        </a:p>
      </dgm:t>
    </dgm:pt>
    <dgm:pt modelId="{76CB4421-09A0-42AB-9170-40250F2BBAF2}" type="pres">
      <dgm:prSet presAssocID="{CC805446-17A4-4281-8E30-A955C4E59836}" presName="node" presStyleLbl="node1" presStyleIdx="10" presStyleCnt="12" custScaleX="233159" custRadScaleRad="107251" custRadScaleInc="-37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7D3D51-6FEB-46B2-888D-71C78D97DEB8}" type="pres">
      <dgm:prSet presAssocID="{BD85F420-FE7D-414B-8818-DBF1535F3579}" presName="parTrans" presStyleLbl="sibTrans2D1" presStyleIdx="11" presStyleCnt="12"/>
      <dgm:spPr/>
      <dgm:t>
        <a:bodyPr/>
        <a:lstStyle/>
        <a:p>
          <a:endParaRPr lang="ru-RU"/>
        </a:p>
      </dgm:t>
    </dgm:pt>
    <dgm:pt modelId="{E7678039-6D4C-4E2F-ACE9-31E1CA163E93}" type="pres">
      <dgm:prSet presAssocID="{BD85F420-FE7D-414B-8818-DBF1535F3579}" presName="connectorText" presStyleLbl="sibTrans2D1" presStyleIdx="11" presStyleCnt="12"/>
      <dgm:spPr/>
      <dgm:t>
        <a:bodyPr/>
        <a:lstStyle/>
        <a:p>
          <a:endParaRPr lang="ru-RU"/>
        </a:p>
      </dgm:t>
    </dgm:pt>
    <dgm:pt modelId="{2005AB52-F84B-4911-9DDC-32727352A035}" type="pres">
      <dgm:prSet presAssocID="{C2C34344-86F3-45D1-B05D-251380BE8C0A}" presName="node" presStyleLbl="node1" presStyleIdx="11" presStyleCnt="12" custScaleX="173636" custRadScaleRad="110996" custRadScaleInc="-63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B9744C3-DADF-478A-928F-DA3309AC38DC}" type="presOf" srcId="{49937FE6-A527-4CB1-8C25-D7E38BDE19DE}" destId="{1BA8FE24-02B6-46C9-BD75-5098EEE3C551}" srcOrd="0" destOrd="0" presId="urn:microsoft.com/office/officeart/2005/8/layout/radial5"/>
    <dgm:cxn modelId="{C6584FDA-F7C6-467A-B368-A5EAECAC892D}" type="presOf" srcId="{1177063F-67C7-497A-8284-F7712E02F408}" destId="{50F1BB42-0798-452F-A589-E8BC78F5F95D}" srcOrd="0" destOrd="0" presId="urn:microsoft.com/office/officeart/2005/8/layout/radial5"/>
    <dgm:cxn modelId="{631EF720-0FF5-4703-A05B-C9FF016A3413}" type="presOf" srcId="{D218A93C-BCB2-4221-A14B-A9404BDA29AA}" destId="{249A9F02-ECEE-4D21-B9FC-E367AA9670DE}" srcOrd="0" destOrd="0" presId="urn:microsoft.com/office/officeart/2005/8/layout/radial5"/>
    <dgm:cxn modelId="{FFEA6685-375B-4D05-BE14-A0AF5EB7F41B}" type="presOf" srcId="{D218A93C-BCB2-4221-A14B-A9404BDA29AA}" destId="{AADC281E-B7FD-4E63-8E7B-3B7E75334EF4}" srcOrd="1" destOrd="0" presId="urn:microsoft.com/office/officeart/2005/8/layout/radial5"/>
    <dgm:cxn modelId="{4AE7B67B-C64D-4EC9-9562-0596060EFC89}" type="presOf" srcId="{3BC01183-957A-463F-AB00-B84E26C4C93A}" destId="{5EA74B09-B741-4339-968B-504C8AFF0371}" srcOrd="1" destOrd="0" presId="urn:microsoft.com/office/officeart/2005/8/layout/radial5"/>
    <dgm:cxn modelId="{918218F7-CEDE-4321-975C-71DBD3863051}" type="presOf" srcId="{6D88F539-A3CD-442F-9362-05D7404A4052}" destId="{59E3FDA9-5439-4522-88C7-5E17F12D08CE}" srcOrd="0" destOrd="0" presId="urn:microsoft.com/office/officeart/2005/8/layout/radial5"/>
    <dgm:cxn modelId="{F4870E53-61D0-42CF-B515-F1A7C10E4729}" type="presOf" srcId="{531E82CA-9075-4845-A48C-60CBFAC88981}" destId="{2B599396-A009-4994-8A3D-383C61966895}" srcOrd="1" destOrd="0" presId="urn:microsoft.com/office/officeart/2005/8/layout/radial5"/>
    <dgm:cxn modelId="{9E2383C9-2D87-4272-A1EE-8B692F928B8B}" type="presOf" srcId="{C2F556A8-6261-4B22-86AF-44F6F4E05A47}" destId="{5F7B637D-2BBA-41DD-BFD7-C4CFFCC663AD}" srcOrd="0" destOrd="0" presId="urn:microsoft.com/office/officeart/2005/8/layout/radial5"/>
    <dgm:cxn modelId="{653F5C4E-6C19-449F-80DD-A5BC7BAEF52E}" type="presOf" srcId="{EF7628C4-7506-416B-9DD1-8212682CA5AC}" destId="{85A643C6-A8C8-4986-B98C-2F5F3654F310}" srcOrd="0" destOrd="0" presId="urn:microsoft.com/office/officeart/2005/8/layout/radial5"/>
    <dgm:cxn modelId="{04483FA4-7A39-462B-9D19-B17E40D4F5E0}" type="presOf" srcId="{6AB1EC7A-FBEF-44AD-B09D-D27A34A70C77}" destId="{AEADB855-B7E3-4C55-B229-072CD24C7C6D}" srcOrd="1" destOrd="0" presId="urn:microsoft.com/office/officeart/2005/8/layout/radial5"/>
    <dgm:cxn modelId="{09CD395C-2F40-4F05-AF41-A4D969A38143}" type="presOf" srcId="{87EFED16-D71D-42DC-8641-4726DCDDB92F}" destId="{1823A7F7-3172-4612-8A8F-7C4B0E8D7B2F}" srcOrd="0" destOrd="0" presId="urn:microsoft.com/office/officeart/2005/8/layout/radial5"/>
    <dgm:cxn modelId="{1060479D-1324-4DA1-9E4D-160972A54AAA}" srcId="{6805250F-599F-471C-B794-3A14620CBFE0}" destId="{C2F556A8-6261-4B22-86AF-44F6F4E05A47}" srcOrd="8" destOrd="0" parTransId="{3BC01183-957A-463F-AB00-B84E26C4C93A}" sibTransId="{B1F59564-1CC4-416B-921E-947394FD734A}"/>
    <dgm:cxn modelId="{F6DE0684-1767-4B8D-8E71-AF58AA4D6B0B}" srcId="{6805250F-599F-471C-B794-3A14620CBFE0}" destId="{EF7628C4-7506-416B-9DD1-8212682CA5AC}" srcOrd="4" destOrd="0" parTransId="{9CB20540-EAEA-4A8E-AF64-14B52051F47D}" sibTransId="{8906BA1C-07DA-4F3E-A194-23225FE89692}"/>
    <dgm:cxn modelId="{B7827D94-384D-488E-99C1-CB21321F0F33}" type="presOf" srcId="{49937FE6-A527-4CB1-8C25-D7E38BDE19DE}" destId="{6570BAA8-6B54-4976-8B63-2B0B4A4864E7}" srcOrd="1" destOrd="0" presId="urn:microsoft.com/office/officeart/2005/8/layout/radial5"/>
    <dgm:cxn modelId="{598B188D-A3B5-4C65-823E-BECEBB5A05BE}" type="presOf" srcId="{87EFED16-D71D-42DC-8641-4726DCDDB92F}" destId="{D34A2941-CD6E-40A6-837D-2001887B8D1A}" srcOrd="1" destOrd="0" presId="urn:microsoft.com/office/officeart/2005/8/layout/radial5"/>
    <dgm:cxn modelId="{9E97DAFE-9B56-45E8-85B8-ACF2BF7685DC}" type="presOf" srcId="{3BC01183-957A-463F-AB00-B84E26C4C93A}" destId="{AA19E3FD-ABC2-4AEF-B6C4-39A20A26CBF5}" srcOrd="0" destOrd="0" presId="urn:microsoft.com/office/officeart/2005/8/layout/radial5"/>
    <dgm:cxn modelId="{9AC3C45F-44F0-4F35-8B72-38D5D96395B1}" srcId="{6805250F-599F-471C-B794-3A14620CBFE0}" destId="{CCA57AA8-DEAA-4D31-91CB-B1F283AFBC39}" srcOrd="5" destOrd="0" parTransId="{26BD1BD2-8E36-4F70-ABBA-0EEB401C4CAC}" sibTransId="{69E23638-AEA4-425E-AFD5-9049FCB4AFAE}"/>
    <dgm:cxn modelId="{34D91DB4-7F8E-4CE3-BDF1-79F8C8C7364B}" srcId="{6805250F-599F-471C-B794-3A14620CBFE0}" destId="{CC805446-17A4-4281-8E30-A955C4E59836}" srcOrd="10" destOrd="0" parTransId="{6D88F539-A3CD-442F-9362-05D7404A4052}" sibTransId="{D73C925B-6876-4F8E-97B9-A385D5DC219F}"/>
    <dgm:cxn modelId="{5AECB0E4-3F8F-4530-AEDB-98E48163B63B}" type="presOf" srcId="{BD85F420-FE7D-414B-8818-DBF1535F3579}" destId="{847D3D51-6FEB-46B2-888D-71C78D97DEB8}" srcOrd="0" destOrd="0" presId="urn:microsoft.com/office/officeart/2005/8/layout/radial5"/>
    <dgm:cxn modelId="{000A2341-AC7E-436D-9439-4329A312D9DA}" srcId="{6805250F-599F-471C-B794-3A14620CBFE0}" destId="{BD640CF3-A86B-4A2C-BBC6-10D31CC6CF5F}" srcOrd="2" destOrd="0" parTransId="{587C7978-BD53-4B52-9909-B84D5BDC71B4}" sibTransId="{E2B24C2E-63F5-4D15-B82A-C180701BCCED}"/>
    <dgm:cxn modelId="{65BE3FFF-BFC8-4D65-B985-A6F317C8F698}" type="presOf" srcId="{CC805446-17A4-4281-8E30-A955C4E59836}" destId="{76CB4421-09A0-42AB-9170-40250F2BBAF2}" srcOrd="0" destOrd="0" presId="urn:microsoft.com/office/officeart/2005/8/layout/radial5"/>
    <dgm:cxn modelId="{531B0E7F-308D-4DAE-9B69-59305FF0BF89}" srcId="{6805250F-599F-471C-B794-3A14620CBFE0}" destId="{D3948F60-116B-48E0-8AFA-C614A5B5DB11}" srcOrd="3" destOrd="0" parTransId="{9C54CBB5-7968-44AA-9C23-C5730CCE0E2C}" sibTransId="{6FF9A46F-5DC0-433F-80F0-0E9D77D96468}"/>
    <dgm:cxn modelId="{ACB1417F-113F-4495-8BBE-D8EB9C784597}" srcId="{6805250F-599F-471C-B794-3A14620CBFE0}" destId="{22566433-39C1-4B12-9765-23B48444E32A}" srcOrd="1" destOrd="0" parTransId="{D218A93C-BCB2-4221-A14B-A9404BDA29AA}" sibTransId="{22560249-BFC6-42D0-8D31-D5467D3B044A}"/>
    <dgm:cxn modelId="{C03FF9FD-3560-43E9-AE8B-F801790DC9AD}" type="presOf" srcId="{CCA57AA8-DEAA-4D31-91CB-B1F283AFBC39}" destId="{FB1A896E-F434-4FAB-B3B4-B8DEA2FBAD0F}" srcOrd="0" destOrd="0" presId="urn:microsoft.com/office/officeart/2005/8/layout/radial5"/>
    <dgm:cxn modelId="{FA6D9BE9-4ADD-4350-B732-65A2CFB72221}" type="presOf" srcId="{9C54CBB5-7968-44AA-9C23-C5730CCE0E2C}" destId="{627F64B7-A098-44B0-94BC-075FD0E89E9C}" srcOrd="0" destOrd="0" presId="urn:microsoft.com/office/officeart/2005/8/layout/radial5"/>
    <dgm:cxn modelId="{42FDFA1A-733F-46D7-89EE-74F80B15720F}" type="presOf" srcId="{9CB20540-EAEA-4A8E-AF64-14B52051F47D}" destId="{D6E7E936-6A33-4CAD-891F-BB144F78A3BB}" srcOrd="1" destOrd="0" presId="urn:microsoft.com/office/officeart/2005/8/layout/radial5"/>
    <dgm:cxn modelId="{E52E4613-2478-417B-90E3-A509AE3D3134}" type="presOf" srcId="{D3948F60-116B-48E0-8AFA-C614A5B5DB11}" destId="{47EE4D2E-7621-4993-B151-B1EBDFDC15A5}" srcOrd="0" destOrd="0" presId="urn:microsoft.com/office/officeart/2005/8/layout/radial5"/>
    <dgm:cxn modelId="{5A6B12A1-A414-4E73-B6F7-2518C1989F7C}" type="presOf" srcId="{22566433-39C1-4B12-9765-23B48444E32A}" destId="{B403AB05-D8DF-4C2C-9DA1-7B9CF3FC7415}" srcOrd="0" destOrd="0" presId="urn:microsoft.com/office/officeart/2005/8/layout/radial5"/>
    <dgm:cxn modelId="{8865741C-DA7B-4E43-A0BC-58760FE7BE54}" type="presOf" srcId="{9CB20540-EAEA-4A8E-AF64-14B52051F47D}" destId="{436A159B-F446-4714-BA96-A1880B11DB20}" srcOrd="0" destOrd="0" presId="urn:microsoft.com/office/officeart/2005/8/layout/radial5"/>
    <dgm:cxn modelId="{0254BD5C-DE9B-4A66-A597-4814CF6ACF59}" type="presOf" srcId="{587C7978-BD53-4B52-9909-B84D5BDC71B4}" destId="{2E3274ED-CFC4-46A8-8CE1-45B08957128A}" srcOrd="1" destOrd="0" presId="urn:microsoft.com/office/officeart/2005/8/layout/radial5"/>
    <dgm:cxn modelId="{CE6EB48D-8370-4B3B-B3A3-8CC57768A3DE}" type="presOf" srcId="{BD640CF3-A86B-4A2C-BBC6-10D31CC6CF5F}" destId="{2A3C42B2-5382-4AAC-AFB7-AF8FB17E598A}" srcOrd="0" destOrd="0" presId="urn:microsoft.com/office/officeart/2005/8/layout/radial5"/>
    <dgm:cxn modelId="{CC4095D4-E226-4CFF-AC21-5F64FCA2A635}" srcId="{6805250F-599F-471C-B794-3A14620CBFE0}" destId="{C86DED0C-4C10-4663-BC6A-0EA3CCB629E7}" srcOrd="9" destOrd="0" parTransId="{87EFED16-D71D-42DC-8641-4726DCDDB92F}" sibTransId="{E761CB93-8777-4C64-BDFC-47BA4DEA7629}"/>
    <dgm:cxn modelId="{D5FED921-260A-486E-B23A-DCC710FA2E92}" type="presOf" srcId="{C8895482-81B9-4007-9FD4-1758518872B8}" destId="{BA686521-EE74-4637-BFB0-0FC3A697D682}" srcOrd="0" destOrd="0" presId="urn:microsoft.com/office/officeart/2005/8/layout/radial5"/>
    <dgm:cxn modelId="{66F9C694-AE88-48A8-83D0-D68430128BA4}" type="presOf" srcId="{BD85F420-FE7D-414B-8818-DBF1535F3579}" destId="{E7678039-6D4C-4E2F-ACE9-31E1CA163E93}" srcOrd="1" destOrd="0" presId="urn:microsoft.com/office/officeart/2005/8/layout/radial5"/>
    <dgm:cxn modelId="{EE6DA8D1-86CF-46F7-9692-19D127A5627E}" type="presOf" srcId="{6D88F539-A3CD-442F-9362-05D7404A4052}" destId="{AAA422FB-D91C-4194-BCE0-F4FC98DA8C47}" srcOrd="1" destOrd="0" presId="urn:microsoft.com/office/officeart/2005/8/layout/radial5"/>
    <dgm:cxn modelId="{5D2E3C82-E04A-4D46-B432-4224A42D511C}" type="presOf" srcId="{26BD1BD2-8E36-4F70-ABBA-0EEB401C4CAC}" destId="{BC0906AA-76D4-4BA9-B926-51B27F7D774E}" srcOrd="1" destOrd="0" presId="urn:microsoft.com/office/officeart/2005/8/layout/radial5"/>
    <dgm:cxn modelId="{56EC6F74-6A89-49C8-B2A0-9722FBB17CE2}" srcId="{6805250F-599F-471C-B794-3A14620CBFE0}" destId="{C3325259-597A-4A86-9150-B6AD714CF543}" srcOrd="6" destOrd="0" parTransId="{531E82CA-9075-4845-A48C-60CBFAC88981}" sibTransId="{D740889C-F1EC-419C-BBE6-6DAB61DFEC9F}"/>
    <dgm:cxn modelId="{DE5D6865-5419-467D-A358-89CA07C32F71}" type="presOf" srcId="{26BD1BD2-8E36-4F70-ABBA-0EEB401C4CAC}" destId="{756EA0E6-F58C-40B7-BCA5-01CDDE0C4A79}" srcOrd="0" destOrd="0" presId="urn:microsoft.com/office/officeart/2005/8/layout/radial5"/>
    <dgm:cxn modelId="{CEADDB68-DC99-4739-A332-53C5B5F1451D}" type="presOf" srcId="{C3325259-597A-4A86-9150-B6AD714CF543}" destId="{A41CF549-830F-47F0-9EAF-0F3FCF9AED01}" srcOrd="0" destOrd="0" presId="urn:microsoft.com/office/officeart/2005/8/layout/radial5"/>
    <dgm:cxn modelId="{D615BDBB-D959-4418-A1ED-F4528B867764}" srcId="{6805250F-599F-471C-B794-3A14620CBFE0}" destId="{C8895482-81B9-4007-9FD4-1758518872B8}" srcOrd="7" destOrd="0" parTransId="{49937FE6-A527-4CB1-8C25-D7E38BDE19DE}" sibTransId="{73485CE9-1FB4-4FAD-BF11-3060DCF0177A}"/>
    <dgm:cxn modelId="{060A3BAF-2622-4C50-9E00-5C31D10F194F}" type="presOf" srcId="{35983AE3-6667-471F-ABB6-1768F1FB0ED0}" destId="{052635E8-AD67-4ACD-AA99-FE6216D37C36}" srcOrd="0" destOrd="0" presId="urn:microsoft.com/office/officeart/2005/8/layout/radial5"/>
    <dgm:cxn modelId="{8B16DA00-1110-4A4D-A6BB-DB1E61871AF1}" type="presOf" srcId="{531E82CA-9075-4845-A48C-60CBFAC88981}" destId="{24DDC15A-FF67-42B5-89A1-BD308349DB9D}" srcOrd="0" destOrd="0" presId="urn:microsoft.com/office/officeart/2005/8/layout/radial5"/>
    <dgm:cxn modelId="{6C63668B-514B-400A-8609-A440BA9F1660}" type="presOf" srcId="{C86DED0C-4C10-4663-BC6A-0EA3CCB629E7}" destId="{7C8948C5-D27C-4940-AB9B-38BE3A8CCC7A}" srcOrd="0" destOrd="0" presId="urn:microsoft.com/office/officeart/2005/8/layout/radial5"/>
    <dgm:cxn modelId="{2A294279-9202-4DD3-98D4-7938D9B37364}" srcId="{35983AE3-6667-471F-ABB6-1768F1FB0ED0}" destId="{6805250F-599F-471C-B794-3A14620CBFE0}" srcOrd="0" destOrd="0" parTransId="{6958AA7B-CEA8-4162-9EBD-0CA736C1D0BF}" sibTransId="{E71C719E-065F-4FC4-B33F-55C40464B523}"/>
    <dgm:cxn modelId="{3C9667DA-D1F0-4B0D-A658-CA8724D10DF3}" type="presOf" srcId="{9C54CBB5-7968-44AA-9C23-C5730CCE0E2C}" destId="{2B2D159E-42D8-4D8F-B125-AA044637D273}" srcOrd="1" destOrd="0" presId="urn:microsoft.com/office/officeart/2005/8/layout/radial5"/>
    <dgm:cxn modelId="{B7AB1C1C-965B-409E-BEF9-F2A8077B3F1A}" type="presOf" srcId="{6AB1EC7A-FBEF-44AD-B09D-D27A34A70C77}" destId="{6D59E01C-1624-4D00-A566-CBB26E402470}" srcOrd="0" destOrd="0" presId="urn:microsoft.com/office/officeart/2005/8/layout/radial5"/>
    <dgm:cxn modelId="{2624AB7D-BB48-4BC5-91BB-C45F97AC3607}" type="presOf" srcId="{6805250F-599F-471C-B794-3A14620CBFE0}" destId="{C9EE506D-128F-4678-98AB-7B02A031B523}" srcOrd="0" destOrd="0" presId="urn:microsoft.com/office/officeart/2005/8/layout/radial5"/>
    <dgm:cxn modelId="{E34B2709-A3AE-4D10-810E-71FB999E31BB}" type="presOf" srcId="{C2C34344-86F3-45D1-B05D-251380BE8C0A}" destId="{2005AB52-F84B-4911-9DDC-32727352A035}" srcOrd="0" destOrd="0" presId="urn:microsoft.com/office/officeart/2005/8/layout/radial5"/>
    <dgm:cxn modelId="{0875CF05-57CE-419A-8063-78525997CC16}" srcId="{6805250F-599F-471C-B794-3A14620CBFE0}" destId="{C2C34344-86F3-45D1-B05D-251380BE8C0A}" srcOrd="11" destOrd="0" parTransId="{BD85F420-FE7D-414B-8818-DBF1535F3579}" sibTransId="{ADEB6FE5-3669-43B6-8D3B-DD393189B177}"/>
    <dgm:cxn modelId="{D6352B1D-B1A9-45C9-ADC5-9DFDCB8AFB24}" type="presOf" srcId="{587C7978-BD53-4B52-9909-B84D5BDC71B4}" destId="{E281C8A1-F835-4D6A-A863-E2C4363A7F10}" srcOrd="0" destOrd="0" presId="urn:microsoft.com/office/officeart/2005/8/layout/radial5"/>
    <dgm:cxn modelId="{E1E5D62C-E1CC-4F50-BA77-6B98428759F0}" srcId="{6805250F-599F-471C-B794-3A14620CBFE0}" destId="{1177063F-67C7-497A-8284-F7712E02F408}" srcOrd="0" destOrd="0" parTransId="{6AB1EC7A-FBEF-44AD-B09D-D27A34A70C77}" sibTransId="{FC765C94-B8BB-49B5-B6AB-B6966E6F02A7}"/>
    <dgm:cxn modelId="{1D17659F-3133-4E0C-B717-953AF89B6E3A}" type="presParOf" srcId="{052635E8-AD67-4ACD-AA99-FE6216D37C36}" destId="{C9EE506D-128F-4678-98AB-7B02A031B523}" srcOrd="0" destOrd="0" presId="urn:microsoft.com/office/officeart/2005/8/layout/radial5"/>
    <dgm:cxn modelId="{5D26C47E-FC17-420E-AFA6-2BF7A5C6ABA0}" type="presParOf" srcId="{052635E8-AD67-4ACD-AA99-FE6216D37C36}" destId="{6D59E01C-1624-4D00-A566-CBB26E402470}" srcOrd="1" destOrd="0" presId="urn:microsoft.com/office/officeart/2005/8/layout/radial5"/>
    <dgm:cxn modelId="{7EA8A4C4-09A8-47D6-B2F3-EE2A14E3411C}" type="presParOf" srcId="{6D59E01C-1624-4D00-A566-CBB26E402470}" destId="{AEADB855-B7E3-4C55-B229-072CD24C7C6D}" srcOrd="0" destOrd="0" presId="urn:microsoft.com/office/officeart/2005/8/layout/radial5"/>
    <dgm:cxn modelId="{A821F2D7-4BDB-417E-82EF-956BF903B811}" type="presParOf" srcId="{052635E8-AD67-4ACD-AA99-FE6216D37C36}" destId="{50F1BB42-0798-452F-A589-E8BC78F5F95D}" srcOrd="2" destOrd="0" presId="urn:microsoft.com/office/officeart/2005/8/layout/radial5"/>
    <dgm:cxn modelId="{0296DD91-1298-4D5A-8A4E-2AD4AA760C09}" type="presParOf" srcId="{052635E8-AD67-4ACD-AA99-FE6216D37C36}" destId="{249A9F02-ECEE-4D21-B9FC-E367AA9670DE}" srcOrd="3" destOrd="0" presId="urn:microsoft.com/office/officeart/2005/8/layout/radial5"/>
    <dgm:cxn modelId="{5E7F1867-7B93-45EB-A511-0170884C64B2}" type="presParOf" srcId="{249A9F02-ECEE-4D21-B9FC-E367AA9670DE}" destId="{AADC281E-B7FD-4E63-8E7B-3B7E75334EF4}" srcOrd="0" destOrd="0" presId="urn:microsoft.com/office/officeart/2005/8/layout/radial5"/>
    <dgm:cxn modelId="{A1BBFF00-9752-4786-98B1-3390E6050A9D}" type="presParOf" srcId="{052635E8-AD67-4ACD-AA99-FE6216D37C36}" destId="{B403AB05-D8DF-4C2C-9DA1-7B9CF3FC7415}" srcOrd="4" destOrd="0" presId="urn:microsoft.com/office/officeart/2005/8/layout/radial5"/>
    <dgm:cxn modelId="{ACD28C29-6ECD-4F6F-A8B5-13DBDBAC76E5}" type="presParOf" srcId="{052635E8-AD67-4ACD-AA99-FE6216D37C36}" destId="{E281C8A1-F835-4D6A-A863-E2C4363A7F10}" srcOrd="5" destOrd="0" presId="urn:microsoft.com/office/officeart/2005/8/layout/radial5"/>
    <dgm:cxn modelId="{82D09199-57DC-45FE-8B14-BE3121DF9D11}" type="presParOf" srcId="{E281C8A1-F835-4D6A-A863-E2C4363A7F10}" destId="{2E3274ED-CFC4-46A8-8CE1-45B08957128A}" srcOrd="0" destOrd="0" presId="urn:microsoft.com/office/officeart/2005/8/layout/radial5"/>
    <dgm:cxn modelId="{CACD17BF-6A99-4A2F-A6D1-1507F621AC43}" type="presParOf" srcId="{052635E8-AD67-4ACD-AA99-FE6216D37C36}" destId="{2A3C42B2-5382-4AAC-AFB7-AF8FB17E598A}" srcOrd="6" destOrd="0" presId="urn:microsoft.com/office/officeart/2005/8/layout/radial5"/>
    <dgm:cxn modelId="{4897FB1E-BAEB-4047-95F0-306CBC4D4560}" type="presParOf" srcId="{052635E8-AD67-4ACD-AA99-FE6216D37C36}" destId="{627F64B7-A098-44B0-94BC-075FD0E89E9C}" srcOrd="7" destOrd="0" presId="urn:microsoft.com/office/officeart/2005/8/layout/radial5"/>
    <dgm:cxn modelId="{DA7F9514-9170-4169-A15C-C5596C8ED5CA}" type="presParOf" srcId="{627F64B7-A098-44B0-94BC-075FD0E89E9C}" destId="{2B2D159E-42D8-4D8F-B125-AA044637D273}" srcOrd="0" destOrd="0" presId="urn:microsoft.com/office/officeart/2005/8/layout/radial5"/>
    <dgm:cxn modelId="{F4CA973C-D2E7-4FD0-B044-F6246F806E2D}" type="presParOf" srcId="{052635E8-AD67-4ACD-AA99-FE6216D37C36}" destId="{47EE4D2E-7621-4993-B151-B1EBDFDC15A5}" srcOrd="8" destOrd="0" presId="urn:microsoft.com/office/officeart/2005/8/layout/radial5"/>
    <dgm:cxn modelId="{CA8E1DF9-4CED-486F-BC9A-A11B04AF3AA8}" type="presParOf" srcId="{052635E8-AD67-4ACD-AA99-FE6216D37C36}" destId="{436A159B-F446-4714-BA96-A1880B11DB20}" srcOrd="9" destOrd="0" presId="urn:microsoft.com/office/officeart/2005/8/layout/radial5"/>
    <dgm:cxn modelId="{1CBA8A90-294D-432F-8DD0-114C3EC83F34}" type="presParOf" srcId="{436A159B-F446-4714-BA96-A1880B11DB20}" destId="{D6E7E936-6A33-4CAD-891F-BB144F78A3BB}" srcOrd="0" destOrd="0" presId="urn:microsoft.com/office/officeart/2005/8/layout/radial5"/>
    <dgm:cxn modelId="{76203CDA-E02E-4CAA-954E-A48209757CD1}" type="presParOf" srcId="{052635E8-AD67-4ACD-AA99-FE6216D37C36}" destId="{85A643C6-A8C8-4986-B98C-2F5F3654F310}" srcOrd="10" destOrd="0" presId="urn:microsoft.com/office/officeart/2005/8/layout/radial5"/>
    <dgm:cxn modelId="{F3B8C34E-7DD3-42B7-B283-EEBF1E4E5A4C}" type="presParOf" srcId="{052635E8-AD67-4ACD-AA99-FE6216D37C36}" destId="{756EA0E6-F58C-40B7-BCA5-01CDDE0C4A79}" srcOrd="11" destOrd="0" presId="urn:microsoft.com/office/officeart/2005/8/layout/radial5"/>
    <dgm:cxn modelId="{3936533A-5BF9-46A2-BC34-AFD8B919F145}" type="presParOf" srcId="{756EA0E6-F58C-40B7-BCA5-01CDDE0C4A79}" destId="{BC0906AA-76D4-4BA9-B926-51B27F7D774E}" srcOrd="0" destOrd="0" presId="urn:microsoft.com/office/officeart/2005/8/layout/radial5"/>
    <dgm:cxn modelId="{A96AD153-D2C1-4C49-91B8-109D35FE65AD}" type="presParOf" srcId="{052635E8-AD67-4ACD-AA99-FE6216D37C36}" destId="{FB1A896E-F434-4FAB-B3B4-B8DEA2FBAD0F}" srcOrd="12" destOrd="0" presId="urn:microsoft.com/office/officeart/2005/8/layout/radial5"/>
    <dgm:cxn modelId="{7E506009-87B2-462C-A47E-B8E5DF3DF3EF}" type="presParOf" srcId="{052635E8-AD67-4ACD-AA99-FE6216D37C36}" destId="{24DDC15A-FF67-42B5-89A1-BD308349DB9D}" srcOrd="13" destOrd="0" presId="urn:microsoft.com/office/officeart/2005/8/layout/radial5"/>
    <dgm:cxn modelId="{9ECA199B-6804-43AD-92A6-9DF9617143B2}" type="presParOf" srcId="{24DDC15A-FF67-42B5-89A1-BD308349DB9D}" destId="{2B599396-A009-4994-8A3D-383C61966895}" srcOrd="0" destOrd="0" presId="urn:microsoft.com/office/officeart/2005/8/layout/radial5"/>
    <dgm:cxn modelId="{2ECC8E67-B0BF-4D76-98E1-F6D847C7A03B}" type="presParOf" srcId="{052635E8-AD67-4ACD-AA99-FE6216D37C36}" destId="{A41CF549-830F-47F0-9EAF-0F3FCF9AED01}" srcOrd="14" destOrd="0" presId="urn:microsoft.com/office/officeart/2005/8/layout/radial5"/>
    <dgm:cxn modelId="{F65AA3D3-0269-4358-8671-AB601678737B}" type="presParOf" srcId="{052635E8-AD67-4ACD-AA99-FE6216D37C36}" destId="{1BA8FE24-02B6-46C9-BD75-5098EEE3C551}" srcOrd="15" destOrd="0" presId="urn:microsoft.com/office/officeart/2005/8/layout/radial5"/>
    <dgm:cxn modelId="{986273CC-DBFC-4A2A-9D86-EC5536A469A8}" type="presParOf" srcId="{1BA8FE24-02B6-46C9-BD75-5098EEE3C551}" destId="{6570BAA8-6B54-4976-8B63-2B0B4A4864E7}" srcOrd="0" destOrd="0" presId="urn:microsoft.com/office/officeart/2005/8/layout/radial5"/>
    <dgm:cxn modelId="{3AA614D2-3F0B-4C5E-8E43-E20FA5D2819E}" type="presParOf" srcId="{052635E8-AD67-4ACD-AA99-FE6216D37C36}" destId="{BA686521-EE74-4637-BFB0-0FC3A697D682}" srcOrd="16" destOrd="0" presId="urn:microsoft.com/office/officeart/2005/8/layout/radial5"/>
    <dgm:cxn modelId="{C4D19B38-0FFD-4C3E-B1C4-92C3A0F8D526}" type="presParOf" srcId="{052635E8-AD67-4ACD-AA99-FE6216D37C36}" destId="{AA19E3FD-ABC2-4AEF-B6C4-39A20A26CBF5}" srcOrd="17" destOrd="0" presId="urn:microsoft.com/office/officeart/2005/8/layout/radial5"/>
    <dgm:cxn modelId="{62FF816C-9414-4054-8D23-D9849BCA5A94}" type="presParOf" srcId="{AA19E3FD-ABC2-4AEF-B6C4-39A20A26CBF5}" destId="{5EA74B09-B741-4339-968B-504C8AFF0371}" srcOrd="0" destOrd="0" presId="urn:microsoft.com/office/officeart/2005/8/layout/radial5"/>
    <dgm:cxn modelId="{1D184998-C0AE-4052-8BD2-AC213764B4D7}" type="presParOf" srcId="{052635E8-AD67-4ACD-AA99-FE6216D37C36}" destId="{5F7B637D-2BBA-41DD-BFD7-C4CFFCC663AD}" srcOrd="18" destOrd="0" presId="urn:microsoft.com/office/officeart/2005/8/layout/radial5"/>
    <dgm:cxn modelId="{E1FA3625-9D78-412C-8C27-2E3945972A93}" type="presParOf" srcId="{052635E8-AD67-4ACD-AA99-FE6216D37C36}" destId="{1823A7F7-3172-4612-8A8F-7C4B0E8D7B2F}" srcOrd="19" destOrd="0" presId="urn:microsoft.com/office/officeart/2005/8/layout/radial5"/>
    <dgm:cxn modelId="{5F1F90EC-9268-4F9C-8A60-05DA15FDBBB8}" type="presParOf" srcId="{1823A7F7-3172-4612-8A8F-7C4B0E8D7B2F}" destId="{D34A2941-CD6E-40A6-837D-2001887B8D1A}" srcOrd="0" destOrd="0" presId="urn:microsoft.com/office/officeart/2005/8/layout/radial5"/>
    <dgm:cxn modelId="{0639D20D-B2B0-4CBD-94AA-3CC97B702BBC}" type="presParOf" srcId="{052635E8-AD67-4ACD-AA99-FE6216D37C36}" destId="{7C8948C5-D27C-4940-AB9B-38BE3A8CCC7A}" srcOrd="20" destOrd="0" presId="urn:microsoft.com/office/officeart/2005/8/layout/radial5"/>
    <dgm:cxn modelId="{E2A52198-635D-4C46-8782-336503161F6B}" type="presParOf" srcId="{052635E8-AD67-4ACD-AA99-FE6216D37C36}" destId="{59E3FDA9-5439-4522-88C7-5E17F12D08CE}" srcOrd="21" destOrd="0" presId="urn:microsoft.com/office/officeart/2005/8/layout/radial5"/>
    <dgm:cxn modelId="{84B5783B-498B-4E75-BC0B-27AC068631AB}" type="presParOf" srcId="{59E3FDA9-5439-4522-88C7-5E17F12D08CE}" destId="{AAA422FB-D91C-4194-BCE0-F4FC98DA8C47}" srcOrd="0" destOrd="0" presId="urn:microsoft.com/office/officeart/2005/8/layout/radial5"/>
    <dgm:cxn modelId="{7004E9CD-0588-47E1-9151-E769B865639F}" type="presParOf" srcId="{052635E8-AD67-4ACD-AA99-FE6216D37C36}" destId="{76CB4421-09A0-42AB-9170-40250F2BBAF2}" srcOrd="22" destOrd="0" presId="urn:microsoft.com/office/officeart/2005/8/layout/radial5"/>
    <dgm:cxn modelId="{1448EA3F-EF38-41ED-BEA1-DABC841B4F5A}" type="presParOf" srcId="{052635E8-AD67-4ACD-AA99-FE6216D37C36}" destId="{847D3D51-6FEB-46B2-888D-71C78D97DEB8}" srcOrd="23" destOrd="0" presId="urn:microsoft.com/office/officeart/2005/8/layout/radial5"/>
    <dgm:cxn modelId="{EAE4B057-050C-434F-AE21-011AC7BAA39B}" type="presParOf" srcId="{847D3D51-6FEB-46B2-888D-71C78D97DEB8}" destId="{E7678039-6D4C-4E2F-ACE9-31E1CA163E93}" srcOrd="0" destOrd="0" presId="urn:microsoft.com/office/officeart/2005/8/layout/radial5"/>
    <dgm:cxn modelId="{37476D60-3036-4CAE-BD4D-33E26689A64F}" type="presParOf" srcId="{052635E8-AD67-4ACD-AA99-FE6216D37C36}" destId="{2005AB52-F84B-4911-9DDC-32727352A035}" srcOrd="2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EE506D-128F-4678-98AB-7B02A031B523}">
      <dsp:nvSpPr>
        <dsp:cNvPr id="0" name=""/>
        <dsp:cNvSpPr/>
      </dsp:nvSpPr>
      <dsp:spPr>
        <a:xfrm>
          <a:off x="3630301" y="2953023"/>
          <a:ext cx="2021819" cy="12947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/>
            <a:t>Физкультурно</a:t>
          </a:r>
          <a:r>
            <a:rPr lang="ru-RU" sz="1400" b="1" kern="1200" dirty="0" smtClean="0"/>
            <a:t>- оздоровительная работа в ДОУ</a:t>
          </a:r>
          <a:endParaRPr lang="ru-RU" sz="1400" b="1" kern="1200" dirty="0"/>
        </a:p>
      </dsp:txBody>
      <dsp:txXfrm>
        <a:off x="3630301" y="2953023"/>
        <a:ext cx="2021819" cy="1294753"/>
      </dsp:txXfrm>
    </dsp:sp>
    <dsp:sp modelId="{6D59E01C-1624-4D00-A566-CBB26E402470}">
      <dsp:nvSpPr>
        <dsp:cNvPr id="0" name=""/>
        <dsp:cNvSpPr/>
      </dsp:nvSpPr>
      <dsp:spPr>
        <a:xfrm rot="16135893">
          <a:off x="4151096" y="1819500"/>
          <a:ext cx="924531" cy="575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6135893">
        <a:off x="4151096" y="1819500"/>
        <a:ext cx="924531" cy="575363"/>
      </dsp:txXfrm>
    </dsp:sp>
    <dsp:sp modelId="{50F1BB42-0798-452F-A589-E8BC78F5F95D}">
      <dsp:nvSpPr>
        <dsp:cNvPr id="0" name=""/>
        <dsp:cNvSpPr/>
      </dsp:nvSpPr>
      <dsp:spPr>
        <a:xfrm>
          <a:off x="3601014" y="24438"/>
          <a:ext cx="1969101" cy="11845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Утренняя гимнастика </a:t>
          </a:r>
          <a:endParaRPr lang="ru-RU" sz="1400" kern="1200" dirty="0"/>
        </a:p>
      </dsp:txBody>
      <dsp:txXfrm>
        <a:off x="3601014" y="24438"/>
        <a:ext cx="1969101" cy="1184571"/>
      </dsp:txXfrm>
    </dsp:sp>
    <dsp:sp modelId="{249A9F02-ECEE-4D21-B9FC-E367AA9670DE}">
      <dsp:nvSpPr>
        <dsp:cNvPr id="0" name=""/>
        <dsp:cNvSpPr/>
      </dsp:nvSpPr>
      <dsp:spPr>
        <a:xfrm rot="18369117">
          <a:off x="5103177" y="2103888"/>
          <a:ext cx="842415" cy="575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8369117">
        <a:off x="5103177" y="2103888"/>
        <a:ext cx="842415" cy="575363"/>
      </dsp:txXfrm>
    </dsp:sp>
    <dsp:sp modelId="{B403AB05-D8DF-4C2C-9DA1-7B9CF3FC7415}">
      <dsp:nvSpPr>
        <dsp:cNvPr id="0" name=""/>
        <dsp:cNvSpPr/>
      </dsp:nvSpPr>
      <dsp:spPr>
        <a:xfrm>
          <a:off x="5479467" y="602432"/>
          <a:ext cx="1838680" cy="11845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Физкультурные занятия</a:t>
          </a:r>
          <a:endParaRPr lang="ru-RU" sz="1400" kern="1200" dirty="0"/>
        </a:p>
      </dsp:txBody>
      <dsp:txXfrm>
        <a:off x="5479467" y="602432"/>
        <a:ext cx="1838680" cy="1184571"/>
      </dsp:txXfrm>
    </dsp:sp>
    <dsp:sp modelId="{E281C8A1-F835-4D6A-A863-E2C4363A7F10}">
      <dsp:nvSpPr>
        <dsp:cNvPr id="0" name=""/>
        <dsp:cNvSpPr/>
      </dsp:nvSpPr>
      <dsp:spPr>
        <a:xfrm rot="20142819">
          <a:off x="5698745" y="2679429"/>
          <a:ext cx="691872" cy="575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20142819">
        <a:off x="5698745" y="2679429"/>
        <a:ext cx="691872" cy="575363"/>
      </dsp:txXfrm>
    </dsp:sp>
    <dsp:sp modelId="{2A3C42B2-5382-4AAC-AFB7-AF8FB17E598A}">
      <dsp:nvSpPr>
        <dsp:cNvPr id="0" name=""/>
        <dsp:cNvSpPr/>
      </dsp:nvSpPr>
      <dsp:spPr>
        <a:xfrm>
          <a:off x="6490955" y="1758426"/>
          <a:ext cx="1839533" cy="11845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Туристические  походы</a:t>
          </a:r>
          <a:endParaRPr lang="ru-RU" sz="1400" kern="1200" dirty="0"/>
        </a:p>
      </dsp:txBody>
      <dsp:txXfrm>
        <a:off x="6490955" y="1758426"/>
        <a:ext cx="1839533" cy="1184571"/>
      </dsp:txXfrm>
    </dsp:sp>
    <dsp:sp modelId="{627F64B7-A098-44B0-94BC-075FD0E89E9C}">
      <dsp:nvSpPr>
        <dsp:cNvPr id="0" name=""/>
        <dsp:cNvSpPr/>
      </dsp:nvSpPr>
      <dsp:spPr>
        <a:xfrm>
          <a:off x="5899728" y="3312718"/>
          <a:ext cx="596507" cy="575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899728" y="3312718"/>
        <a:ext cx="596507" cy="575363"/>
      </dsp:txXfrm>
    </dsp:sp>
    <dsp:sp modelId="{47EE4D2E-7621-4993-B151-B1EBDFDC15A5}">
      <dsp:nvSpPr>
        <dsp:cNvPr id="0" name=""/>
        <dsp:cNvSpPr/>
      </dsp:nvSpPr>
      <dsp:spPr>
        <a:xfrm>
          <a:off x="6777606" y="3008114"/>
          <a:ext cx="1687789" cy="11845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Спортивные праздники и развлечения</a:t>
          </a:r>
          <a:endParaRPr lang="ru-RU" sz="1400" kern="1200" dirty="0"/>
        </a:p>
      </dsp:txBody>
      <dsp:txXfrm>
        <a:off x="6777606" y="3008114"/>
        <a:ext cx="1687789" cy="1184571"/>
      </dsp:txXfrm>
    </dsp:sp>
    <dsp:sp modelId="{436A159B-F446-4714-BA96-A1880B11DB20}">
      <dsp:nvSpPr>
        <dsp:cNvPr id="0" name=""/>
        <dsp:cNvSpPr/>
      </dsp:nvSpPr>
      <dsp:spPr>
        <a:xfrm rot="1561716">
          <a:off x="5649203" y="3959641"/>
          <a:ext cx="633437" cy="575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561716">
        <a:off x="5649203" y="3959641"/>
        <a:ext cx="633437" cy="575363"/>
      </dsp:txXfrm>
    </dsp:sp>
    <dsp:sp modelId="{85A643C6-A8C8-4986-B98C-2F5F3654F310}">
      <dsp:nvSpPr>
        <dsp:cNvPr id="0" name=""/>
        <dsp:cNvSpPr/>
      </dsp:nvSpPr>
      <dsp:spPr>
        <a:xfrm>
          <a:off x="6100458" y="4359422"/>
          <a:ext cx="2615676" cy="118457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Беседы по </a:t>
          </a:r>
          <a:r>
            <a:rPr lang="ru-RU" sz="1400" kern="1200" dirty="0" err="1" smtClean="0"/>
            <a:t>здоровьесбережению</a:t>
          </a:r>
          <a:endParaRPr lang="ru-RU" sz="1400" kern="1200" dirty="0"/>
        </a:p>
      </dsp:txBody>
      <dsp:txXfrm>
        <a:off x="6100458" y="4359422"/>
        <a:ext cx="2615676" cy="1184571"/>
      </dsp:txXfrm>
    </dsp:sp>
    <dsp:sp modelId="{756EA0E6-F58C-40B7-BCA5-01CDDE0C4A79}">
      <dsp:nvSpPr>
        <dsp:cNvPr id="0" name=""/>
        <dsp:cNvSpPr/>
      </dsp:nvSpPr>
      <dsp:spPr>
        <a:xfrm rot="3274236">
          <a:off x="5085061" y="4506866"/>
          <a:ext cx="811418" cy="575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3274236">
        <a:off x="5085061" y="4506866"/>
        <a:ext cx="811418" cy="575363"/>
      </dsp:txXfrm>
    </dsp:sp>
    <dsp:sp modelId="{FB1A896E-F434-4FAB-B3B4-B8DEA2FBAD0F}">
      <dsp:nvSpPr>
        <dsp:cNvPr id="0" name=""/>
        <dsp:cNvSpPr/>
      </dsp:nvSpPr>
      <dsp:spPr>
        <a:xfrm>
          <a:off x="5190634" y="5401017"/>
          <a:ext cx="2305946" cy="11845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Гимнастика (дыхательная, пальчиковая)</a:t>
          </a:r>
          <a:endParaRPr lang="ru-RU" sz="1400" kern="1200" dirty="0"/>
        </a:p>
      </dsp:txBody>
      <dsp:txXfrm>
        <a:off x="5190634" y="5401017"/>
        <a:ext cx="2305946" cy="1184571"/>
      </dsp:txXfrm>
    </dsp:sp>
    <dsp:sp modelId="{24DDC15A-FF67-42B5-89A1-BD308349DB9D}">
      <dsp:nvSpPr>
        <dsp:cNvPr id="0" name=""/>
        <dsp:cNvSpPr/>
      </dsp:nvSpPr>
      <dsp:spPr>
        <a:xfrm rot="5455017">
          <a:off x="4154551" y="4806864"/>
          <a:ext cx="925491" cy="575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55017">
        <a:off x="4154551" y="4806864"/>
        <a:ext cx="925491" cy="575363"/>
      </dsp:txXfrm>
    </dsp:sp>
    <dsp:sp modelId="{A41CF549-830F-47F0-9EAF-0F3FCF9AED01}">
      <dsp:nvSpPr>
        <dsp:cNvPr id="0" name=""/>
        <dsp:cNvSpPr/>
      </dsp:nvSpPr>
      <dsp:spPr>
        <a:xfrm>
          <a:off x="3817626" y="5993684"/>
          <a:ext cx="1551599" cy="11845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/>
            <a:t>Гимнастика после дневного сна</a:t>
          </a:r>
          <a:endParaRPr lang="ru-RU" sz="1400" u="none" kern="1200" dirty="0"/>
        </a:p>
      </dsp:txBody>
      <dsp:txXfrm>
        <a:off x="3817626" y="5993684"/>
        <a:ext cx="1551599" cy="1184571"/>
      </dsp:txXfrm>
    </dsp:sp>
    <dsp:sp modelId="{1BA8FE24-02B6-46C9-BD75-5098EEE3C551}">
      <dsp:nvSpPr>
        <dsp:cNvPr id="0" name=""/>
        <dsp:cNvSpPr/>
      </dsp:nvSpPr>
      <dsp:spPr>
        <a:xfrm rot="7597872">
          <a:off x="3331500" y="4511612"/>
          <a:ext cx="836639" cy="575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7597872">
        <a:off x="3331500" y="4511612"/>
        <a:ext cx="836639" cy="575363"/>
      </dsp:txXfrm>
    </dsp:sp>
    <dsp:sp modelId="{BA686521-EE74-4637-BFB0-0FC3A697D682}">
      <dsp:nvSpPr>
        <dsp:cNvPr id="0" name=""/>
        <dsp:cNvSpPr/>
      </dsp:nvSpPr>
      <dsp:spPr>
        <a:xfrm>
          <a:off x="1867014" y="5401018"/>
          <a:ext cx="1990092" cy="118457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u="none" kern="1200" dirty="0" smtClean="0"/>
            <a:t>Спортивные соревнования</a:t>
          </a:r>
          <a:endParaRPr lang="ru-RU" sz="1400" u="none" kern="1200" dirty="0"/>
        </a:p>
      </dsp:txBody>
      <dsp:txXfrm>
        <a:off x="1867014" y="5401018"/>
        <a:ext cx="1990092" cy="1184571"/>
      </dsp:txXfrm>
    </dsp:sp>
    <dsp:sp modelId="{AA19E3FD-ABC2-4AEF-B6C4-39A20A26CBF5}">
      <dsp:nvSpPr>
        <dsp:cNvPr id="0" name=""/>
        <dsp:cNvSpPr/>
      </dsp:nvSpPr>
      <dsp:spPr>
        <a:xfrm rot="9217665">
          <a:off x="2875965" y="4006508"/>
          <a:ext cx="731824" cy="575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9217665">
        <a:off x="2875965" y="4006508"/>
        <a:ext cx="731824" cy="575363"/>
      </dsp:txXfrm>
    </dsp:sp>
    <dsp:sp modelId="{5F7B637D-2BBA-41DD-BFD7-C4CFFCC663AD}">
      <dsp:nvSpPr>
        <dsp:cNvPr id="0" name=""/>
        <dsp:cNvSpPr/>
      </dsp:nvSpPr>
      <dsp:spPr>
        <a:xfrm>
          <a:off x="1072176" y="4359419"/>
          <a:ext cx="1687067" cy="118457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Недели здоровья, дни здоровья</a:t>
          </a:r>
          <a:endParaRPr lang="ru-RU" sz="1400" kern="1200" dirty="0"/>
        </a:p>
      </dsp:txBody>
      <dsp:txXfrm>
        <a:off x="1072176" y="4359419"/>
        <a:ext cx="1687067" cy="1184571"/>
      </dsp:txXfrm>
    </dsp:sp>
    <dsp:sp modelId="{1823A7F7-3172-4612-8A8F-7C4B0E8D7B2F}">
      <dsp:nvSpPr>
        <dsp:cNvPr id="0" name=""/>
        <dsp:cNvSpPr/>
      </dsp:nvSpPr>
      <dsp:spPr>
        <a:xfrm rot="10800000">
          <a:off x="2938499" y="3312718"/>
          <a:ext cx="488873" cy="575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0800000">
        <a:off x="2938499" y="3312718"/>
        <a:ext cx="488873" cy="575363"/>
      </dsp:txXfrm>
    </dsp:sp>
    <dsp:sp modelId="{7C8948C5-D27C-4940-AB9B-38BE3A8CCC7A}">
      <dsp:nvSpPr>
        <dsp:cNvPr id="0" name=""/>
        <dsp:cNvSpPr/>
      </dsp:nvSpPr>
      <dsp:spPr>
        <a:xfrm>
          <a:off x="613943" y="3008114"/>
          <a:ext cx="2093955" cy="118457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Взаимодействие с семьей</a:t>
          </a:r>
          <a:endParaRPr lang="ru-RU" sz="1400" kern="1200" dirty="0"/>
        </a:p>
      </dsp:txBody>
      <dsp:txXfrm>
        <a:off x="613943" y="3008114"/>
        <a:ext cx="2093955" cy="1184571"/>
      </dsp:txXfrm>
    </dsp:sp>
    <dsp:sp modelId="{59E3FDA9-5439-4522-88C7-5E17F12D08CE}">
      <dsp:nvSpPr>
        <dsp:cNvPr id="0" name=""/>
        <dsp:cNvSpPr/>
      </dsp:nvSpPr>
      <dsp:spPr>
        <a:xfrm rot="12265776">
          <a:off x="2933820" y="2687551"/>
          <a:ext cx="662219" cy="575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2265776">
        <a:off x="2933820" y="2687551"/>
        <a:ext cx="662219" cy="575363"/>
      </dsp:txXfrm>
    </dsp:sp>
    <dsp:sp modelId="{76CB4421-09A0-42AB-9170-40250F2BBAF2}">
      <dsp:nvSpPr>
        <dsp:cNvPr id="0" name=""/>
        <dsp:cNvSpPr/>
      </dsp:nvSpPr>
      <dsp:spPr>
        <a:xfrm>
          <a:off x="350024" y="1686167"/>
          <a:ext cx="2761935" cy="11845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Семейный клуб «Любящие родители» спортивно – оздоровительного направления</a:t>
          </a:r>
          <a:endParaRPr lang="ru-RU" sz="1400" kern="1200" dirty="0"/>
        </a:p>
      </dsp:txBody>
      <dsp:txXfrm>
        <a:off x="350024" y="1686167"/>
        <a:ext cx="2761935" cy="1184571"/>
      </dsp:txXfrm>
    </dsp:sp>
    <dsp:sp modelId="{847D3D51-6FEB-46B2-888D-71C78D97DEB8}">
      <dsp:nvSpPr>
        <dsp:cNvPr id="0" name=""/>
        <dsp:cNvSpPr/>
      </dsp:nvSpPr>
      <dsp:spPr>
        <a:xfrm rot="13826169">
          <a:off x="3094076" y="2040574"/>
          <a:ext cx="992154" cy="5753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3826169">
        <a:off x="3094076" y="2040574"/>
        <a:ext cx="992154" cy="575363"/>
      </dsp:txXfrm>
    </dsp:sp>
    <dsp:sp modelId="{2005AB52-F84B-4911-9DDC-32727352A035}">
      <dsp:nvSpPr>
        <dsp:cNvPr id="0" name=""/>
        <dsp:cNvSpPr/>
      </dsp:nvSpPr>
      <dsp:spPr>
        <a:xfrm>
          <a:off x="1505797" y="457923"/>
          <a:ext cx="2056843" cy="118457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Логоритмика</a:t>
          </a:r>
          <a:endParaRPr lang="ru-RU" sz="1400" kern="1200" dirty="0"/>
        </a:p>
      </dsp:txBody>
      <dsp:txXfrm>
        <a:off x="1505797" y="457923"/>
        <a:ext cx="2056843" cy="1184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depositphotos_76232029-stock-illustration-background-abstract-green-camping-tour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83574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Туристические походы, как форма организации </a:t>
            </a:r>
            <a:r>
              <a:rPr lang="ru-RU" sz="3600" b="1" dirty="0" err="1" smtClean="0"/>
              <a:t>физкультурно</a:t>
            </a:r>
            <a:r>
              <a:rPr lang="ru-RU" sz="3600" b="1" dirty="0" smtClean="0"/>
              <a:t>- оздоровительной работы в ДОУ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886200"/>
            <a:ext cx="4824536" cy="1752600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Подготовила : инструктор по физической культуре 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Бабушкина Татьяна Сергеевна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МДОУ «Детский сад Улыбка» п. Суксун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2019 год</a:t>
            </a:r>
            <a:endParaRPr lang="ru-RU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epositphotos_76973353-stock-illustration-background-abstract-green-camping-tour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71604" y="-928718"/>
            <a:ext cx="7115196" cy="92871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Промежуточные </a:t>
            </a:r>
            <a:r>
              <a:rPr lang="ru-RU" sz="3200" dirty="0" smtClean="0"/>
              <a:t>результаты </a:t>
            </a:r>
            <a:r>
              <a:rPr lang="ru-RU" sz="3200" dirty="0" smtClean="0"/>
              <a:t>работы за 2018- 2019 учебный год</a:t>
            </a:r>
            <a:endParaRPr lang="ru-RU" sz="32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1214414" y="4286256"/>
          <a:ext cx="4000496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4214810" y="428604"/>
          <a:ext cx="4714908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4814886" y="4214818"/>
          <a:ext cx="4329114" cy="3829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epositphotos_76973353-stock-illustration-background-abstract-green-camping-tour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Познание  окружающего мира</a:t>
            </a:r>
          </a:p>
          <a:p>
            <a:r>
              <a:rPr lang="ru-RU" dirty="0" smtClean="0"/>
              <a:t>Умение правильно ориентироваться в пространстве и времени</a:t>
            </a:r>
          </a:p>
          <a:p>
            <a:r>
              <a:rPr lang="ru-RU" dirty="0" smtClean="0"/>
              <a:t>Настоящая дружба, рожденная в совместных приключениях</a:t>
            </a:r>
          </a:p>
          <a:p>
            <a:r>
              <a:rPr lang="ru-RU" dirty="0" smtClean="0"/>
              <a:t>Чувство победы, радость преодоления</a:t>
            </a:r>
          </a:p>
          <a:p>
            <a:r>
              <a:rPr lang="ru-RU" dirty="0" smtClean="0"/>
              <a:t>Навыки организованности и рационального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epositphotos_76973353-stock-illustration-background-abstract-green-camping-tour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539552"/>
            <a:ext cx="9753600" cy="97536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771800" y="0"/>
            <a:ext cx="6372200" cy="717341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В мае 2017 года президент России Владимир Путин подписал Указ об объявлении 2018-2027 годов в Российской Федерации «Десятилетием детства». В России в рамках Десятилетия детства пройдет Год детского туризма, сообщает Министерство просвещения Российской Федерации.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Целью Года детского туризма, который пройдет в 2018-2019 годах, станет «популяризация детского туризма в России, создание    условий для занятий детей туризмом, формирование у них навыков здорового образа жизни, активной гражданской позиции, приобщение детей к </a:t>
            </a:r>
            <a:r>
              <a:rPr lang="ru-RU" sz="2400" dirty="0" err="1" smtClean="0"/>
              <a:t>историко</a:t>
            </a:r>
            <a:r>
              <a:rPr lang="ru-RU" sz="2400" dirty="0" smtClean="0"/>
              <a:t>-   культурному наследию, природным ценностям регионов России.  </a:t>
            </a:r>
            <a:br>
              <a:rPr lang="ru-RU" sz="2400" dirty="0" smtClean="0"/>
            </a:br>
            <a:r>
              <a:rPr lang="ru-RU" sz="2400" dirty="0" smtClean="0"/>
              <a:t>  Ожидается, что количество детей, принимающих участие в походах и экскурсиях, к 2021 году вырастет на 300 тысяч.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                            Он будет проходить под девизом: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«Туризм и рабочие места: </a:t>
            </a:r>
            <a:br>
              <a:rPr lang="ru-RU" sz="2400" dirty="0" smtClean="0"/>
            </a:br>
            <a:r>
              <a:rPr lang="ru-RU" sz="2400" dirty="0" smtClean="0"/>
              <a:t>                                               лучшее будущее для всех»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643042" y="-1251520"/>
            <a:ext cx="7500958" cy="89430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2019год - Год детского туризма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epositphotos_76973353-stock-illustration-background-abstract-green-camping-tour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395536"/>
            <a:ext cx="9753600" cy="97536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-1179512"/>
            <a:ext cx="7452320" cy="151216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Формы организации </a:t>
            </a:r>
            <a:r>
              <a:rPr lang="ru-RU" sz="3600" b="1" dirty="0" err="1" smtClean="0"/>
              <a:t>физкультурно</a:t>
            </a:r>
            <a:r>
              <a:rPr lang="ru-RU" sz="3600" b="1" dirty="0" smtClean="0"/>
              <a:t>- оздоровительной работы в МДОУ «Детский сад Улыбка»п.Суксун</a:t>
            </a:r>
            <a:endParaRPr lang="ru-RU" sz="3600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548680"/>
          <a:ext cx="9144000" cy="72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epositphotos_76973353-stock-illustration-background-abstract-green-camping-tour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1428784"/>
            <a:ext cx="9753600" cy="97536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-1323528"/>
            <a:ext cx="7524328" cy="160925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План работы</a:t>
            </a:r>
            <a:br>
              <a:rPr lang="ru-RU" sz="3600" b="1" dirty="0" smtClean="0"/>
            </a:br>
            <a:r>
              <a:rPr lang="ru-RU" sz="3600" b="1" dirty="0" smtClean="0"/>
              <a:t> туристических походов</a:t>
            </a:r>
            <a:endParaRPr lang="ru-RU" sz="3600" b="1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/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4648200" y="5786454"/>
            <a:ext cx="1638312" cy="339709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285720" y="571480"/>
          <a:ext cx="8858280" cy="65021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/>
                <a:gridCol w="3143272"/>
                <a:gridCol w="4143372"/>
              </a:tblGrid>
              <a:tr h="52098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Месяц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Мероприятие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Участники</a:t>
                      </a:r>
                      <a:endParaRPr lang="ru-RU" dirty="0"/>
                    </a:p>
                  </a:txBody>
                  <a:tcPr/>
                </a:tc>
              </a:tr>
              <a:tr h="12737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Октябрь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dirty="0" err="1" smtClean="0"/>
                        <a:t>Эколого</a:t>
                      </a:r>
                      <a:r>
                        <a:rPr lang="ru-RU" sz="1800" b="1" dirty="0" smtClean="0"/>
                        <a:t> – оздоровительный поход «Осень на опушке краски разводила»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dirty="0" smtClean="0"/>
                        <a:t>Дети подготовительной группы, родители, воспитатель, инструктор по физической культуре</a:t>
                      </a:r>
                      <a:endParaRPr lang="ru-RU" dirty="0"/>
                    </a:p>
                  </a:txBody>
                  <a:tcPr/>
                </a:tc>
              </a:tr>
              <a:tr h="13795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dirty="0" err="1" smtClean="0"/>
                        <a:t>Эколого</a:t>
                      </a:r>
                      <a:r>
                        <a:rPr lang="ru-RU" sz="1800" b="1" dirty="0" smtClean="0"/>
                        <a:t> – оздоровительный поход  «В гости к березе»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Дети старшей группы, родители, воспитатели,  инструктор по физической культуре</a:t>
                      </a:r>
                      <a:endParaRPr lang="ru-RU" dirty="0" smtClean="0"/>
                    </a:p>
                  </a:txBody>
                  <a:tcPr/>
                </a:tc>
              </a:tr>
              <a:tr h="13161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Январь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b="1" dirty="0" smtClean="0"/>
                        <a:t>Туристический поход в сосновый бор «На встречу с чудесами»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Дети средней группы, родители, воспитатель, младший воспитатель, инструктор по физической культуре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</a:tr>
              <a:tr h="179606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dirty="0" smtClean="0"/>
                        <a:t>Май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Туристический слет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b="1" dirty="0" smtClean="0"/>
                        <a:t>«Мы – туристы»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Дети средней, старшей, подготовительной групп, родители, воспитатели, младшие воспитатели, инструктор по физической культуре, </a:t>
                      </a:r>
                      <a:r>
                        <a:rPr lang="ru-RU" sz="1800" b="1" dirty="0" smtClean="0"/>
                        <a:t>учитель - логопед</a:t>
                      </a:r>
                      <a:r>
                        <a:rPr lang="ru-RU" sz="1800" b="1" dirty="0" smtClean="0"/>
                        <a:t>, музыкальный</a:t>
                      </a:r>
                      <a:r>
                        <a:rPr lang="ru-RU" sz="1800" b="1" baseline="0" dirty="0" smtClean="0"/>
                        <a:t> руководитель</a:t>
                      </a:r>
                      <a:endParaRPr lang="ru-RU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43243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epositphotos_76973353-stock-illustration-background-abstract-green-camping-tour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428728" y="-785842"/>
            <a:ext cx="7258072" cy="1214446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Цель: приобщение дошкольников к здоровому образу жизни через организацию туристических походов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2786050" y="428604"/>
            <a:ext cx="6357950" cy="67866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Задачи, решаемые по организации туристических походов:</a:t>
            </a:r>
          </a:p>
          <a:p>
            <a:pPr>
              <a:buNone/>
            </a:pPr>
            <a:r>
              <a:rPr lang="ru-RU" dirty="0" smtClean="0"/>
              <a:t>• Оздоровление (закалка</a:t>
            </a:r>
            <a:r>
              <a:rPr lang="ru-RU" dirty="0" smtClean="0"/>
              <a:t>, укрепление здоровья, </a:t>
            </a:r>
            <a:r>
              <a:rPr lang="ru-RU" dirty="0" smtClean="0"/>
              <a:t>получение запаса бодрости, и работоспособности, эмоционально-психологическое оздоровление)</a:t>
            </a:r>
          </a:p>
          <a:p>
            <a:pPr>
              <a:buNone/>
            </a:pPr>
            <a:r>
              <a:rPr lang="ru-RU" dirty="0" smtClean="0"/>
              <a:t>• Спортивно-тренировочное (физическая тренировка, обучение преодолению естественных препятствий, ориентированию на местности, тактике действий в экстремальных ситуациях)</a:t>
            </a:r>
          </a:p>
          <a:p>
            <a:pPr>
              <a:buNone/>
            </a:pPr>
            <a:r>
              <a:rPr lang="ru-RU" dirty="0" smtClean="0"/>
              <a:t>• Познавательное (изучение родного края /история родного города/, Знакомство с его историческими и природными достопримечательностями)</a:t>
            </a:r>
          </a:p>
          <a:p>
            <a:pPr>
              <a:buNone/>
            </a:pPr>
            <a:r>
              <a:rPr lang="ru-RU" dirty="0" smtClean="0"/>
              <a:t>• Эмоционально-эстетическое (игры, соревнования. Конкурсы. Художественно-творческая деятельность на природе)</a:t>
            </a:r>
          </a:p>
          <a:p>
            <a:pPr>
              <a:buNone/>
            </a:pPr>
            <a:r>
              <a:rPr lang="ru-RU" dirty="0" smtClean="0"/>
              <a:t>• Экологическое (воспитание экологической культуры у детей и их родителей)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epositphotos_76973353-stock-illustration-background-abstract-green-camping-tour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552" y="-1467544"/>
            <a:ext cx="9753600" cy="97536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91680" y="-1179512"/>
            <a:ext cx="7200800" cy="1800200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/>
              <a:t>Эколого</a:t>
            </a:r>
            <a:r>
              <a:rPr lang="ru-RU" sz="3600" b="1" dirty="0" smtClean="0"/>
              <a:t> – оздоровительный поход «Осень на опушке краски разводила» </a:t>
            </a:r>
            <a:br>
              <a:rPr lang="ru-RU" sz="3600" b="1" dirty="0" smtClean="0"/>
            </a:br>
            <a:r>
              <a:rPr lang="ru-RU" sz="3600" b="1" dirty="0" smtClean="0"/>
              <a:t>с детьми подготовительной группы</a:t>
            </a:r>
            <a:br>
              <a:rPr lang="ru-RU" sz="3600" b="1" dirty="0" smtClean="0"/>
            </a:br>
            <a:r>
              <a:rPr lang="ru-RU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(26.10.18) участвовало 12 детей и 2 родителя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/>
          </a:p>
        </p:txBody>
      </p:sp>
      <p:pic>
        <p:nvPicPr>
          <p:cNvPr id="13" name="Picture 2" descr="C:\Users\Admin\Desktop\фото к презентации Турпоход\эколого-оздоровит. поход\эколого - оздоров поход\20181026_1046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1251520"/>
            <a:ext cx="1944216" cy="2880320"/>
          </a:xfrm>
          <a:prstGeom prst="rect">
            <a:avLst/>
          </a:prstGeom>
          <a:noFill/>
        </p:spPr>
      </p:pic>
      <p:pic>
        <p:nvPicPr>
          <p:cNvPr id="14" name="Содержимое 12" descr="20181026_110108.jp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2915816" y="4077072"/>
            <a:ext cx="3070436" cy="4093915"/>
          </a:xfrm>
        </p:spPr>
      </p:pic>
      <p:pic>
        <p:nvPicPr>
          <p:cNvPr id="15" name="Содержимое 13" descr="20181026_105307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6173671" y="4149080"/>
            <a:ext cx="2970329" cy="3960440"/>
          </a:xfrm>
        </p:spPr>
      </p:pic>
      <p:pic>
        <p:nvPicPr>
          <p:cNvPr id="16" name="Picture 3" descr="C:\Users\Admin\Desktop\фото к презентации Турпоход\эколого-оздоровит. поход\эколого - оздоров поход\20181026_1118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52536" y="4149080"/>
            <a:ext cx="2952836" cy="3937115"/>
          </a:xfrm>
          <a:prstGeom prst="rect">
            <a:avLst/>
          </a:prstGeom>
          <a:noFill/>
        </p:spPr>
      </p:pic>
      <p:pic>
        <p:nvPicPr>
          <p:cNvPr id="17" name="Содержимое 16" descr="20181026_11042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30985" y="332656"/>
            <a:ext cx="4625781" cy="3600400"/>
          </a:xfrm>
          <a:prstGeom prst="rect">
            <a:avLst/>
          </a:prstGeom>
        </p:spPr>
      </p:pic>
      <p:pic>
        <p:nvPicPr>
          <p:cNvPr id="18" name="Содержимое 8" descr="20181026_10502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700808"/>
            <a:ext cx="1728192" cy="2304256"/>
          </a:xfrm>
          <a:prstGeom prst="rect">
            <a:avLst/>
          </a:prstGeom>
        </p:spPr>
      </p:pic>
      <p:pic>
        <p:nvPicPr>
          <p:cNvPr id="19" name="Содержимое 20" descr="20181026_11140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43708" y="692696"/>
            <a:ext cx="237626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83249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epositphotos_76973353-stock-illustration-background-abstract-green-camping-tour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-1539552"/>
            <a:ext cx="9753600" cy="97536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571604" y="-1179512"/>
            <a:ext cx="7572396" cy="2108182"/>
          </a:xfrm>
        </p:spPr>
        <p:txBody>
          <a:bodyPr>
            <a:normAutofit/>
          </a:bodyPr>
          <a:lstStyle/>
          <a:p>
            <a:r>
              <a:rPr lang="ru-RU" sz="3200" b="1" dirty="0" err="1" smtClean="0"/>
              <a:t>Эколого</a:t>
            </a:r>
            <a:r>
              <a:rPr lang="ru-RU" sz="3200" b="1" dirty="0" smtClean="0"/>
              <a:t> – оздоровительный поход </a:t>
            </a:r>
            <a:br>
              <a:rPr lang="ru-RU" sz="3200" b="1" dirty="0" smtClean="0"/>
            </a:br>
            <a:r>
              <a:rPr lang="ru-RU" sz="3200" b="1" dirty="0" smtClean="0"/>
              <a:t>«В гости к березе» </a:t>
            </a:r>
            <a:br>
              <a:rPr lang="ru-RU" sz="3200" b="1" dirty="0" smtClean="0"/>
            </a:br>
            <a:r>
              <a:rPr lang="ru-RU" sz="3200" b="1" dirty="0" smtClean="0"/>
              <a:t>с детьми старшей группы</a:t>
            </a:r>
            <a:br>
              <a:rPr lang="ru-RU" sz="3200" b="1" dirty="0" smtClean="0"/>
            </a:br>
            <a:r>
              <a:rPr lang="ru-RU" sz="2000" b="1" dirty="0" smtClean="0"/>
              <a:t>( 20.11.18 участвовало 18 детей и 2 родителей)</a:t>
            </a:r>
            <a:endParaRPr lang="ru-RU" sz="32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14346" y="1142984"/>
            <a:ext cx="2654131" cy="1989468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3444" y="3214686"/>
            <a:ext cx="2668534" cy="2000264"/>
          </a:xfrm>
        </p:spPr>
      </p:pic>
      <p:pic>
        <p:nvPicPr>
          <p:cNvPr id="10" name="Объект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34" y="5286388"/>
            <a:ext cx="3714712" cy="2714596"/>
          </a:xfrm>
          <a:prstGeom prst="rect">
            <a:avLst/>
          </a:prstGeom>
        </p:spPr>
      </p:pic>
      <p:pic>
        <p:nvPicPr>
          <p:cNvPr id="8" name="Содержимое 10" descr="20181120_11181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5754" y="1142984"/>
            <a:ext cx="3752924" cy="6000768"/>
          </a:xfrm>
          <a:prstGeom prst="rect">
            <a:avLst/>
          </a:prstGeom>
        </p:spPr>
      </p:pic>
      <p:pic>
        <p:nvPicPr>
          <p:cNvPr id="9" name="Содержимое 12" descr="DSCN97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43174" y="1142983"/>
            <a:ext cx="2652714" cy="1989536"/>
          </a:xfrm>
          <a:prstGeom prst="rect">
            <a:avLst/>
          </a:prstGeom>
        </p:spPr>
      </p:pic>
      <p:pic>
        <p:nvPicPr>
          <p:cNvPr id="11" name="Содержимое 8" descr="DSCN973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43173" y="3214685"/>
            <a:ext cx="2667019" cy="2000265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/>
          <a:srcRect l="3843" t="23437" r="73646" b="19922"/>
          <a:stretch>
            <a:fillRect/>
          </a:stretch>
        </p:blipFill>
        <p:spPr bwMode="auto">
          <a:xfrm>
            <a:off x="-214346" y="-1428784"/>
            <a:ext cx="166647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40128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depositphotos_76973353-stock-illustration-background-abstract-green-camping-tour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0449" y="-1466800"/>
            <a:ext cx="9753600" cy="97536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19672" y="-1323528"/>
            <a:ext cx="7524328" cy="1872208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Туристический поход </a:t>
            </a:r>
            <a:r>
              <a:rPr lang="ru-RU" sz="3200" b="1" dirty="0"/>
              <a:t>в сосновый бор</a:t>
            </a:r>
            <a:br>
              <a:rPr lang="ru-RU" sz="3200" b="1" dirty="0"/>
            </a:br>
            <a:r>
              <a:rPr lang="ru-RU" sz="3200" b="1" dirty="0"/>
              <a:t>«На встречу с </a:t>
            </a:r>
            <a:r>
              <a:rPr lang="ru-RU" sz="3200" b="1" dirty="0" smtClean="0"/>
              <a:t>чудесами»</a:t>
            </a:r>
            <a:br>
              <a:rPr lang="ru-RU" sz="3200" b="1" dirty="0" smtClean="0"/>
            </a:br>
            <a:r>
              <a:rPr lang="ru-RU" sz="3200" b="1" dirty="0" smtClean="0"/>
              <a:t>с детьми средней группы</a:t>
            </a:r>
            <a:br>
              <a:rPr lang="ru-RU" sz="3200" b="1" dirty="0" smtClean="0"/>
            </a:br>
            <a:r>
              <a:rPr lang="ru-RU" sz="2000" b="1" dirty="0" smtClean="0"/>
              <a:t>(14.01.19) участвовало 21 ребенок и 5 родителей</a:t>
            </a:r>
            <a:endParaRPr lang="ru-RU" sz="3200" b="1" dirty="0"/>
          </a:p>
        </p:txBody>
      </p:sp>
      <p:pic>
        <p:nvPicPr>
          <p:cNvPr id="26" name="Содержимое 25" descr="20190114_1106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0" y="-500091"/>
            <a:ext cx="2357422" cy="3143229"/>
          </a:xfrm>
        </p:spPr>
      </p:pic>
      <p:pic>
        <p:nvPicPr>
          <p:cNvPr id="28" name="Содержимое 17" descr="20190114_1101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381366" y="5857868"/>
            <a:ext cx="2667019" cy="2000264"/>
          </a:xfrm>
          <a:prstGeom prst="rect">
            <a:avLst/>
          </a:prstGeom>
        </p:spPr>
      </p:pic>
      <p:pic>
        <p:nvPicPr>
          <p:cNvPr id="9" name="Содержимое 12" descr="scT0hSgNZa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4646" y="857232"/>
            <a:ext cx="5929354" cy="4447016"/>
          </a:xfrm>
          <a:prstGeom prst="rect">
            <a:avLst/>
          </a:prstGeom>
        </p:spPr>
      </p:pic>
      <p:pic>
        <p:nvPicPr>
          <p:cNvPr id="10" name="Содержимое 8" descr="IMG_20190114_1047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3" y="5572140"/>
            <a:ext cx="3355627" cy="2468052"/>
          </a:xfrm>
          <a:prstGeom prst="rect">
            <a:avLst/>
          </a:prstGeom>
        </p:spPr>
      </p:pic>
      <p:pic>
        <p:nvPicPr>
          <p:cNvPr id="11" name="Содержимое 7" descr="IMG_20190114_1044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50980" y="5572140"/>
            <a:ext cx="3622001" cy="2536025"/>
          </a:xfrm>
          <a:prstGeom prst="rect">
            <a:avLst/>
          </a:prstGeom>
        </p:spPr>
      </p:pic>
      <p:pic>
        <p:nvPicPr>
          <p:cNvPr id="12" name="Содержимое 4" descr="IMG_20190114_105754.jpg"/>
          <p:cNvPicPr>
            <a:picLocks noGrp="1" noChangeAspect="1"/>
          </p:cNvPicPr>
          <p:nvPr>
            <p:ph sz="half" idx="1"/>
          </p:nvPr>
        </p:nvPicPr>
        <p:blipFill>
          <a:blip r:embed="rId8" cstate="print"/>
          <a:stretch>
            <a:fillRect/>
          </a:stretch>
        </p:blipFill>
        <p:spPr>
          <a:xfrm>
            <a:off x="0" y="2857496"/>
            <a:ext cx="3164440" cy="25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3243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418</Words>
  <Application>Microsoft Office PowerPoint</Application>
  <PresentationFormat>Экран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Туристические походы, как форма организации физкультурно- оздоровительной работы в ДОУ</vt:lpstr>
      <vt:lpstr> </vt:lpstr>
      <vt:lpstr>В мае 2017 года президент России Владимир Путин подписал Указ об объявлении 2018-2027 годов в Российской Федерации «Десятилетием детства». В России в рамках Десятилетия детства пройдет Год детского туризма, сообщает Министерство просвещения Российской Федерации.   Целью Года детского туризма, который пройдет в 2018-2019 годах, станет «популяризация детского туризма в России, создание    условий для занятий детей туризмом, формирование у них навыков здорового образа жизни, активной гражданской позиции, приобщение детей к историко-   культурному наследию, природным ценностям регионов России.     Ожидается, что количество детей, принимающих участие в походах и экскурсиях, к 2021 году вырастет на 300 тысяч.                                  Он будет проходить под девизом:                                         «Туризм и рабочие места:                                                 лучшее будущее для всех» </vt:lpstr>
      <vt:lpstr>Формы организации физкультурно- оздоровительной работы в МДОУ «Детский сад Улыбка»п.Суксун</vt:lpstr>
      <vt:lpstr>План работы  туристических походов</vt:lpstr>
      <vt:lpstr>Цель: приобщение дошкольников к здоровому образу жизни через организацию туристических походов </vt:lpstr>
      <vt:lpstr>Эколого – оздоровительный поход «Осень на опушке краски разводила»  с детьми подготовительной группы  (26.10.18) участвовало 12 детей и 2 родителя  </vt:lpstr>
      <vt:lpstr>Эколого – оздоровительный поход  «В гости к березе»  с детьми старшей группы ( 20.11.18 участвовало 18 детей и 2 родителей)</vt:lpstr>
      <vt:lpstr>Туристический поход в сосновый бор «На встречу с чудесами» с детьми средней группы (14.01.19) участвовало 21 ребенок и 5 родителей</vt:lpstr>
      <vt:lpstr>Промежуточные результаты работы за 2018- 2019 учебный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Туристические походы, как форма организации физкультурно- оздоровительной работы в ДОУ</dc:title>
  <dc:creator>Admin</dc:creator>
  <cp:lastModifiedBy>Admin</cp:lastModifiedBy>
  <cp:revision>67</cp:revision>
  <dcterms:created xsi:type="dcterms:W3CDTF">2019-03-15T00:12:24Z</dcterms:created>
  <dcterms:modified xsi:type="dcterms:W3CDTF">2019-03-26T11:48:07Z</dcterms:modified>
</cp:coreProperties>
</file>