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61" r:id="rId4"/>
    <p:sldId id="262" r:id="rId5"/>
    <p:sldId id="258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47D6C8-4102-49E9-8042-AEC67D698CE3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56499-F4CB-4936-BDBD-339CF90D1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1411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56499-F4CB-4936-BDBD-339CF90D13B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8591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56499-F4CB-4936-BDBD-339CF90D13B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2834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56499-F4CB-4936-BDBD-339CF90D13B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4064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56499-F4CB-4936-BDBD-339CF90D13B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76648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56499-F4CB-4936-BDBD-339CF90D13B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8296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Цель: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56499-F4CB-4936-BDBD-339CF90D13B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7973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Встреча с интересным человеком – пожарный,</a:t>
            </a:r>
            <a:r>
              <a:rPr lang="ru-RU" baseline="0" dirty="0" smtClean="0"/>
              <a:t> </a:t>
            </a:r>
            <a:r>
              <a:rPr lang="ru-RU" dirty="0" smtClean="0"/>
              <a:t>Николаем Алексеевичем Никитиным.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56499-F4CB-4936-BDBD-339CF90D13B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5838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56499-F4CB-4936-BDBD-339CF90D13B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240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Знакомимся</a:t>
            </a:r>
            <a:r>
              <a:rPr lang="ru-RU" baseline="0" dirty="0" smtClean="0"/>
              <a:t> с оборудованием пожарного – спасателя.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56499-F4CB-4936-BDBD-339CF90D13B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1104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000" dirty="0" smtClean="0"/>
              <a:t>Сын – Костя, будущий пожарный.</a:t>
            </a:r>
          </a:p>
          <a:p>
            <a:r>
              <a:rPr lang="ru-RU" sz="2000" dirty="0" smtClean="0"/>
              <a:t>Папа</a:t>
            </a:r>
            <a:r>
              <a:rPr lang="ru-RU" sz="2000" baseline="0" dirty="0" smtClean="0"/>
              <a:t> Николай Алексеевич помогает примерить форму </a:t>
            </a:r>
          </a:p>
          <a:p>
            <a:r>
              <a:rPr lang="ru-RU" sz="2000" baseline="0" dirty="0" smtClean="0"/>
              <a:t>пожарного своему сыну – Косте.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56499-F4CB-4936-BDBD-339CF90D13B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2509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56499-F4CB-4936-BDBD-339CF90D13B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942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56499-F4CB-4936-BDBD-339CF90D13B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7999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56499-F4CB-4936-BDBD-339CF90D13B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2871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2B02-D89A-4739-A165-BF1FF90CC97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6FCDA-8959-4CDD-8670-551A003136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7507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2B02-D89A-4739-A165-BF1FF90CC97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6FCDA-8959-4CDD-8670-551A003136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2540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2B02-D89A-4739-A165-BF1FF90CC97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6FCDA-8959-4CDD-8670-551A003136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183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2B02-D89A-4739-A165-BF1FF90CC97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6FCDA-8959-4CDD-8670-551A003136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0968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2B02-D89A-4739-A165-BF1FF90CC97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6FCDA-8959-4CDD-8670-551A003136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055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2B02-D89A-4739-A165-BF1FF90CC97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6FCDA-8959-4CDD-8670-551A003136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562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2B02-D89A-4739-A165-BF1FF90CC97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6FCDA-8959-4CDD-8670-551A003136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01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2B02-D89A-4739-A165-BF1FF90CC97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6FCDA-8959-4CDD-8670-551A003136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0286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2B02-D89A-4739-A165-BF1FF90CC97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6FCDA-8959-4CDD-8670-551A003136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0421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2B02-D89A-4739-A165-BF1FF90CC97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6FCDA-8959-4CDD-8670-551A003136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3373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2B02-D89A-4739-A165-BF1FF90CC97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6FCDA-8959-4CDD-8670-551A003136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1897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62B02-D89A-4739-A165-BF1FF90CC977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6FCDA-8959-4CDD-8670-551A003136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381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5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7937"/>
            <a:ext cx="9324528" cy="6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428604"/>
            <a:ext cx="8316416" cy="5436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dirty="0" smtClean="0">
              <a:effectLst/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dirty="0" smtClean="0">
                <a:effectLst/>
                <a:latin typeface="Times New Roman"/>
                <a:ea typeface="Calibri"/>
                <a:cs typeface="Times New Roman"/>
              </a:rPr>
              <a:t>«Мы гордимся профессией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dirty="0" smtClean="0">
                <a:effectLst/>
                <a:latin typeface="Times New Roman"/>
                <a:ea typeface="Calibri"/>
                <a:cs typeface="Times New Roman"/>
              </a:rPr>
              <a:t> – пожарный, спасатель»</a:t>
            </a:r>
            <a:endParaRPr lang="ru-RU" sz="2000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Воспитатель: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Максимова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А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левтина Георгиевна</a:t>
            </a:r>
          </a:p>
          <a:p>
            <a:pPr marL="342900" indent="-342900" algn="ctr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Высшая квалификационная категория;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Дети 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старшего дошкольного 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возраста.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п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. Суксун</a:t>
            </a:r>
            <a:endParaRPr lang="ru-RU" sz="2000" dirty="0" smtClean="0">
              <a:effectLst/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А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прель 2017год.</a:t>
            </a:r>
            <a:endParaRPr lang="ru-RU" sz="4800" dirty="0" smtClean="0">
              <a:effectLst/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90626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\Desktop\пожарная безопасность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16" y="0"/>
            <a:ext cx="9168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2476788"/>
            <a:ext cx="62646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lvl="0"/>
            <a:r>
              <a:rPr lang="ru-RU" sz="1600" dirty="0" smtClean="0">
                <a:solidFill>
                  <a:prstClr val="black"/>
                </a:solidFill>
              </a:rPr>
              <a:t>Сотрудничество </a:t>
            </a:r>
            <a:r>
              <a:rPr lang="ru-RU" sz="1600" dirty="0">
                <a:solidFill>
                  <a:prstClr val="black"/>
                </a:solidFill>
              </a:rPr>
              <a:t>с социальными партнёрами  МЧС и ДОУ «Улыбка»</a:t>
            </a:r>
          </a:p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была </a:t>
            </a:r>
            <a:r>
              <a:rPr lang="ru-RU" sz="1600" dirty="0">
                <a:solidFill>
                  <a:prstClr val="black"/>
                </a:solidFill>
              </a:rPr>
              <a:t>проведена экскурсия с детьми старшего дошкольного возраста </a:t>
            </a:r>
            <a:endParaRPr lang="ru-RU" sz="1600" dirty="0" smtClean="0">
              <a:solidFill>
                <a:prstClr val="black"/>
              </a:solidFill>
            </a:endParaRPr>
          </a:p>
          <a:p>
            <a:pPr lvl="0"/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группа «Рябинка» в пожарную часть </a:t>
            </a:r>
            <a:r>
              <a:rPr lang="ru-RU" sz="1600" dirty="0" smtClean="0">
                <a:solidFill>
                  <a:prstClr val="black"/>
                </a:solidFill>
              </a:rPr>
              <a:t>, воспитатель </a:t>
            </a:r>
            <a:r>
              <a:rPr lang="ru-RU" sz="1600" dirty="0">
                <a:solidFill>
                  <a:prstClr val="black"/>
                </a:solidFill>
              </a:rPr>
              <a:t>– Максимова Алевтина Георгиевна.</a:t>
            </a:r>
          </a:p>
          <a:p>
            <a:pPr lvl="0"/>
            <a:endParaRPr lang="ru-RU" sz="1200" dirty="0">
              <a:solidFill>
                <a:prstClr val="black"/>
              </a:solidFill>
            </a:endParaRPr>
          </a:p>
        </p:txBody>
      </p:sp>
      <p:pic>
        <p:nvPicPr>
          <p:cNvPr id="11268" name="Picture 4" descr="C:\Users\Admin\Desktop\пожарная безопасность\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9185" y="982399"/>
            <a:ext cx="1820153" cy="104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Admin\AppData\Local\Microsoft\Windows\Temporary Internet Files\Content.Word\20150923_114043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024" y="256226"/>
            <a:ext cx="3381375" cy="253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Admin\AppData\Local\Microsoft\Windows\Temporary Internet Files\Content.Word\20150923_113634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852" b="6250"/>
          <a:stretch/>
        </p:blipFill>
        <p:spPr bwMode="auto">
          <a:xfrm>
            <a:off x="318076" y="4221088"/>
            <a:ext cx="2914650" cy="21323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1" name="Рисунок 10" descr="C:\Users\Admin\AppData\Local\Microsoft\Windows\Temporary Internet Files\Content.Word\20150923_114420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33056"/>
            <a:ext cx="2880320" cy="21572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9793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dmin\Desktop\пожарная безопасность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0912" y="4394"/>
            <a:ext cx="9168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10064" y="3830092"/>
            <a:ext cx="33461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prstClr val="black"/>
                </a:solidFill>
              </a:rPr>
              <a:t>Совместная с родителями и </a:t>
            </a:r>
          </a:p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детьми сценка  по стихотворению </a:t>
            </a:r>
          </a:p>
          <a:p>
            <a:pPr lvl="0"/>
            <a:r>
              <a:rPr lang="ru-RU" sz="1600" dirty="0" smtClean="0">
                <a:solidFill>
                  <a:prstClr val="black"/>
                </a:solidFill>
              </a:rPr>
              <a:t>С. Я. Маршака «Путаница»</a:t>
            </a:r>
          </a:p>
          <a:p>
            <a:pPr marL="171450" lvl="0" indent="-171450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</a:rPr>
              <a:t>«А </a:t>
            </a:r>
            <a:r>
              <a:rPr lang="ru-RU" sz="1600" dirty="0">
                <a:solidFill>
                  <a:prstClr val="black"/>
                </a:solidFill>
              </a:rPr>
              <a:t>лисички,</a:t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>
                <a:solidFill>
                  <a:prstClr val="black"/>
                </a:solidFill>
              </a:rPr>
              <a:t>Взяли спички,</a:t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>
                <a:solidFill>
                  <a:prstClr val="black"/>
                </a:solidFill>
              </a:rPr>
              <a:t>К морю синему пошли,</a:t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Море </a:t>
            </a:r>
            <a:r>
              <a:rPr lang="ru-RU" sz="1600" dirty="0">
                <a:solidFill>
                  <a:prstClr val="black"/>
                </a:solidFill>
              </a:rPr>
              <a:t>синее </a:t>
            </a:r>
            <a:r>
              <a:rPr lang="ru-RU" sz="1600" dirty="0" smtClean="0">
                <a:solidFill>
                  <a:prstClr val="black"/>
                </a:solidFill>
              </a:rPr>
              <a:t>зажгли».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11760" y="332656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</a:rPr>
              <a:t>Постановка детьми сценки </a:t>
            </a:r>
            <a:r>
              <a:rPr lang="ru-RU" sz="2000" dirty="0" smtClean="0">
                <a:solidFill>
                  <a:prstClr val="black"/>
                </a:solidFill>
              </a:rPr>
              <a:t>по  произведению </a:t>
            </a:r>
            <a:r>
              <a:rPr lang="ru-RU" sz="2000" dirty="0">
                <a:solidFill>
                  <a:prstClr val="black"/>
                </a:solidFill>
              </a:rPr>
              <a:t>«Кошкин дом»</a:t>
            </a:r>
          </a:p>
        </p:txBody>
      </p:sp>
      <p:pic>
        <p:nvPicPr>
          <p:cNvPr id="11" name="Рисунок 10" descr="C:\Users\Admin\AppData\Local\Microsoft\Windows\Temporary Internet Files\Content.Word\IMG_366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902" y="902515"/>
            <a:ext cx="2276475" cy="170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Admin\AppData\Local\Microsoft\Windows\Temporary Internet Files\Content.Word\IMG_367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8011" y="1124744"/>
            <a:ext cx="2276475" cy="170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Admin\AppData\Local\Microsoft\Windows\Temporary Internet Files\Content.Word\IMG_3680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01008"/>
            <a:ext cx="2633865" cy="2425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Admin\AppData\Local\Microsoft\Windows\Temporary Internet Files\Content.Word\IMG_3679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808"/>
          <a:stretch/>
        </p:blipFill>
        <p:spPr bwMode="auto">
          <a:xfrm>
            <a:off x="6642298" y="2128295"/>
            <a:ext cx="1962150" cy="1704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5" name="Рисунок 14" descr="C:\Users\Admin\AppData\Local\Microsoft\Windows\Temporary Internet Files\Content.Word\IMG_3675.jp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90" t="7263" r="46861"/>
          <a:stretch/>
        </p:blipFill>
        <p:spPr bwMode="auto">
          <a:xfrm>
            <a:off x="6876256" y="4077072"/>
            <a:ext cx="2088232" cy="26759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79985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Admin\Desktop\пожарная безопасность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6048672" cy="806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3707457" cy="2780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87750"/>
            <a:ext cx="3419425" cy="2564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319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пожарная безопасность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52" y="-15415"/>
            <a:ext cx="9168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8" y="836712"/>
            <a:ext cx="46085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Смотрим с детьми  видеоролик о работе пожарного, спасателя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 – </a:t>
            </a:r>
            <a:r>
              <a:rPr lang="ru-RU" dirty="0" err="1">
                <a:solidFill>
                  <a:prstClr val="black"/>
                </a:solidFill>
              </a:rPr>
              <a:t>Суксунская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 Пожарная </a:t>
            </a:r>
            <a:r>
              <a:rPr lang="ru-RU" dirty="0">
                <a:solidFill>
                  <a:prstClr val="black"/>
                </a:solidFill>
              </a:rPr>
              <a:t>часть 98 – ПЧ  ФГКУ.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83968" y="3789040"/>
            <a:ext cx="4752528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Стихотворение 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«Мой папа»</a:t>
            </a:r>
            <a:endParaRPr lang="ru-RU" sz="12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Автор: 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Ярик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Никитин - 6 лет</a:t>
            </a:r>
            <a:endParaRPr lang="ru-RU" sz="12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Мой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папа – пожарный,</a:t>
            </a:r>
            <a:endParaRPr lang="ru-RU" sz="12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Мой папа – герой,</a:t>
            </a:r>
            <a:endParaRPr lang="ru-RU" sz="12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Он тушит пожары,</a:t>
            </a:r>
            <a:endParaRPr lang="ru-RU" sz="12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Рискуя собой.</a:t>
            </a:r>
            <a:endParaRPr lang="ru-RU" sz="1200" dirty="0">
              <a:ea typeface="Calibri"/>
              <a:cs typeface="Times New Roman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801" y="2996952"/>
            <a:ext cx="3572302" cy="2679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3055" y="377160"/>
            <a:ext cx="3563441" cy="2672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7682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пожарная безопасность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5510"/>
            <a:ext cx="9175430" cy="686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97346"/>
            <a:ext cx="7848872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Сказка «Маленький Огонёк»</a:t>
            </a:r>
            <a:endParaRPr lang="ru-RU" sz="1200" dirty="0"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latin typeface="Times New Roman"/>
                <a:ea typeface="Calibri"/>
                <a:cs typeface="Times New Roman"/>
              </a:rPr>
              <a:t>Сочинили семья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Ярослава  Никитина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.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Жил – был маленький огонёк, он жил в печке, костре, в спичке.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Скучно ему стало и он решил по шалить, и взобрался на сарай, там ему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попались сухие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веточки и сено. Огонёк разыгрался и стал большой и сильный, прыгнул он на дом, крышу и с новой силой побежал в огород.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 огороде , огонёк встретил сухую траву и легко, как по дорожке, побежал в лес, лизнул  огонь ёлочки, берёзки, заполыхал лес, испугались лесные звери, забили тревогу, позвонили 01, приехали отважные, смелые, мужественные, дружные пожарные и потушили огонь.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Все зверюшки лесные обрадовались, поблагодарили спасателей и стали жить поживать да добра на живать, тут и сказочке конец.  </a:t>
            </a:r>
            <a:endParaRPr lang="ru-RU" sz="1200" dirty="0">
              <a:ea typeface="Calibri"/>
              <a:cs typeface="Times New Roman"/>
            </a:endParaRPr>
          </a:p>
        </p:txBody>
      </p:sp>
      <p:pic>
        <p:nvPicPr>
          <p:cNvPr id="3075" name="Picture 3" descr="C:\Users\Admin\Desktop\пожарная безопасность\1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05064"/>
            <a:ext cx="2664296" cy="22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582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пожарная безопасность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1305342"/>
            <a:ext cx="71287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/>
              <a:t>В нашем детском саду «Улыбка», </a:t>
            </a:r>
            <a:r>
              <a:rPr lang="ru-RU" sz="2000" dirty="0" smtClean="0"/>
              <a:t>используется  система </a:t>
            </a:r>
            <a:r>
              <a:rPr lang="ru-RU" sz="2000" dirty="0"/>
              <a:t>работы совместно с родителями, детьми, специалистами, социальными партнёрами  пожарной части 98 – ПЧ  ФГКУ, по обучению детей ОБЖ</a:t>
            </a:r>
            <a:r>
              <a:rPr lang="ru-RU" sz="2000"/>
              <a:t>, </a:t>
            </a:r>
            <a:r>
              <a:rPr lang="ru-RU" sz="2000" smtClean="0"/>
              <a:t>который даёт </a:t>
            </a:r>
            <a:r>
              <a:rPr lang="ru-RU" sz="2000" dirty="0"/>
              <a:t>значимый результат</a:t>
            </a:r>
            <a:r>
              <a:rPr lang="ru-RU" sz="20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Результат:</a:t>
            </a:r>
            <a:endParaRPr lang="ru-RU" sz="2000" dirty="0"/>
          </a:p>
          <a:p>
            <a:pPr>
              <a:lnSpc>
                <a:spcPct val="150000"/>
              </a:lnSpc>
            </a:pPr>
            <a:r>
              <a:rPr lang="ru-RU" sz="2000" dirty="0"/>
              <a:t>- Дети овладели правилами пожарной безопасности.</a:t>
            </a:r>
          </a:p>
          <a:p>
            <a:pPr>
              <a:lnSpc>
                <a:spcPct val="150000"/>
              </a:lnSpc>
            </a:pPr>
            <a:r>
              <a:rPr lang="ru-RU" sz="2000" dirty="0"/>
              <a:t>- Дети овладели правилами поведения в экстремальной ситуации и со средствами пожаротушения;</a:t>
            </a:r>
          </a:p>
          <a:p>
            <a:pPr>
              <a:lnSpc>
                <a:spcPct val="150000"/>
              </a:lnSpc>
            </a:pPr>
            <a:r>
              <a:rPr lang="ru-RU" sz="2000" dirty="0"/>
              <a:t>- Дети овладели знаниями о профессии – пожарный, спасатель.</a:t>
            </a:r>
          </a:p>
          <a:p>
            <a:pPr>
              <a:lnSpc>
                <a:spcPct val="150000"/>
              </a:lnSpc>
            </a:pPr>
            <a:r>
              <a:rPr lang="ru-RU" sz="2000" dirty="0"/>
              <a:t>- Дети уважительно относятся  к профессии пожарного.</a:t>
            </a:r>
          </a:p>
        </p:txBody>
      </p:sp>
    </p:spTree>
    <p:extLst>
      <p:ext uri="{BB962C8B-B14F-4D97-AF65-F5344CB8AC3E}">
        <p14:creationId xmlns:p14="http://schemas.microsoft.com/office/powerpoint/2010/main" xmlns="" val="40614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7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675168"/>
            <a:ext cx="8856984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/>
                <a:ea typeface="Calibri"/>
                <a:cs typeface="Times New Roman"/>
              </a:rPr>
              <a:t>Актуальность:</a:t>
            </a:r>
            <a:endParaRPr lang="ru-RU" sz="2000" b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Профессия – пожарный самая важная, трудная,  не обходимая  в наше время.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Пожарные – спасатели ответственные, они готовы прийти на помощь в любую минуту, спасают не только людей, их жилища, но и природу.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В последнее время очень много пожаров происходит по вине человека, особенно  из – за шалости детей.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Родители не достаточно обучают  детей</a:t>
            </a:r>
            <a:r>
              <a:rPr lang="ru-RU" sz="2000" dirty="0" smtClean="0"/>
              <a:t> навыкам правильного поведения в быту. 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И поэтому,   мы  педагоги должны с самого раннего детства учить детей безопасности, что играть с огнём опасно, 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как вести себя в быту,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лесу,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при пожарах самим и как помочь другим людям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Совместная работа детского сада и родителей даёт возможность для  формирования у детей навыков культуры 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пожаробезопасного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поведения, для того, чтобы уберечь детей от возможной трагедии.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Воспитывать у детей интерес, уважение, к этой не лёгкой и нужной профессии.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Профессия – пожарного гордо звучит.</a:t>
            </a:r>
            <a:endParaRPr lang="ru-RU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601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Admin\Desktop\пожарная безопасность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7537" y="0"/>
            <a:ext cx="96733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188640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Цель:</a:t>
            </a:r>
            <a:r>
              <a:rPr lang="ru-RU" dirty="0"/>
              <a:t> Формирование  представлений  детей о профессии – пожарного, спасателя.</a:t>
            </a:r>
          </a:p>
          <a:p>
            <a:r>
              <a:rPr lang="ru-RU" b="1" dirty="0"/>
              <a:t>Задачи: </a:t>
            </a:r>
            <a:endParaRPr lang="ru-RU" dirty="0"/>
          </a:p>
          <a:p>
            <a:r>
              <a:rPr lang="ru-RU" b="1" dirty="0"/>
              <a:t>Обучающие</a:t>
            </a:r>
            <a:endParaRPr lang="ru-RU" dirty="0"/>
          </a:p>
          <a:p>
            <a:pPr lvl="0"/>
            <a:r>
              <a:rPr lang="ru-RU" dirty="0"/>
              <a:t>Обучать детей  правилам пожарной безопасности, формировать привычки их соблюдения; </a:t>
            </a:r>
          </a:p>
          <a:p>
            <a:pPr lvl="0"/>
            <a:r>
              <a:rPr lang="ru-RU" dirty="0"/>
              <a:t>Познакомить детей с правилами поведения в экстремальной ситуации и со средствами пожаротушения;</a:t>
            </a:r>
          </a:p>
          <a:p>
            <a:r>
              <a:rPr lang="ru-RU" b="1" dirty="0"/>
              <a:t>Развивающие</a:t>
            </a:r>
            <a:endParaRPr lang="ru-RU" dirty="0"/>
          </a:p>
          <a:p>
            <a:pPr lvl="0"/>
            <a:r>
              <a:rPr lang="ru-RU" dirty="0"/>
              <a:t>Развивать знания детей о профессии пожарного;</a:t>
            </a:r>
          </a:p>
          <a:p>
            <a:pPr lvl="0"/>
            <a:r>
              <a:rPr lang="ru-RU" dirty="0"/>
              <a:t>Формировать представление детей об опасных для человека ситуациях и способах поведения в них;</a:t>
            </a:r>
          </a:p>
          <a:p>
            <a:pPr lvl="0"/>
            <a:r>
              <a:rPr lang="ru-RU" dirty="0"/>
              <a:t>Формирование у детей знаний о  правилах пожарной безопасности; </a:t>
            </a:r>
            <a:br>
              <a:rPr lang="ru-RU" dirty="0"/>
            </a:br>
            <a:endParaRPr lang="ru-RU" dirty="0"/>
          </a:p>
          <a:p>
            <a:r>
              <a:rPr lang="ru-RU" b="1" dirty="0"/>
              <a:t>Воспитательные</a:t>
            </a:r>
            <a:endParaRPr lang="ru-RU" dirty="0"/>
          </a:p>
          <a:p>
            <a:pPr lvl="0"/>
            <a:r>
              <a:rPr lang="ru-RU" dirty="0"/>
              <a:t>Воспитывать в детях уверенность в своих силах, проводить работу по преодолению страха перед огнем;</a:t>
            </a:r>
          </a:p>
          <a:p>
            <a:pPr lvl="0"/>
            <a:r>
              <a:rPr lang="ru-RU" dirty="0"/>
              <a:t>Воспитывать уважительное отношение к профессии пожарного;</a:t>
            </a:r>
          </a:p>
          <a:p>
            <a:r>
              <a:rPr lang="ru-RU" dirty="0"/>
              <a:t>Воспитывать у детей умение обращаться за помощью к взрослым;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 descr="C:\Users\Admin\Desktop\пожарная безопасность\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916076"/>
            <a:ext cx="1475656" cy="15372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0601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Admin\Desktop\пожарная безопасность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032" y="0"/>
            <a:ext cx="91680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476672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Задачи по работе с </a:t>
            </a:r>
            <a:r>
              <a:rPr lang="ru-RU" sz="2000" b="1" dirty="0" smtClean="0"/>
              <a:t>родителями:</a:t>
            </a:r>
            <a:endParaRPr lang="ru-RU" sz="2000" dirty="0"/>
          </a:p>
          <a:p>
            <a:pPr lvl="0"/>
            <a:r>
              <a:rPr lang="ru-RU" sz="2000" dirty="0"/>
              <a:t>С помощью разнообразных методов и приемов активизировать работу с родителями по изучению и закреплению правил пожарной безопасности. </a:t>
            </a:r>
          </a:p>
          <a:p>
            <a:pPr lvl="0"/>
            <a:r>
              <a:rPr lang="ru-RU" sz="2000" dirty="0"/>
              <a:t>Организовать встречу с интересным человеком – пожарным – спасателем.</a:t>
            </a:r>
          </a:p>
          <a:p>
            <a:r>
              <a:rPr lang="ru-RU" sz="2000" dirty="0"/>
              <a:t> </a:t>
            </a:r>
          </a:p>
        </p:txBody>
      </p:sp>
      <p:pic>
        <p:nvPicPr>
          <p:cNvPr id="5124" name="Picture 4" descr="C:\Users\Admin\Desktop\пожарная безопасность\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7" y="2966663"/>
            <a:ext cx="3744417" cy="297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601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\Desktop\пожарная безопасность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032" y="0"/>
            <a:ext cx="91680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3198168"/>
            <a:ext cx="712879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lvl="0" algn="ctr"/>
            <a:r>
              <a:rPr lang="ru-RU" sz="2000" dirty="0" smtClean="0">
                <a:solidFill>
                  <a:prstClr val="black"/>
                </a:solidFill>
              </a:rPr>
              <a:t>Встреча </a:t>
            </a:r>
            <a:r>
              <a:rPr lang="ru-RU" sz="2000" dirty="0">
                <a:solidFill>
                  <a:prstClr val="black"/>
                </a:solidFill>
              </a:rPr>
              <a:t>с интересным человеком – </a:t>
            </a:r>
            <a:r>
              <a:rPr lang="ru-RU" sz="2000" dirty="0" smtClean="0">
                <a:solidFill>
                  <a:prstClr val="black"/>
                </a:solidFill>
              </a:rPr>
              <a:t>Николаем Алексеевичем Никитиным (папа -Ярослава)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8397" y="50316"/>
            <a:ext cx="44465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Профессия – пожарный – гордо звучит!</a:t>
            </a:r>
            <a:endParaRPr lang="ru-RU" dirty="0"/>
          </a:p>
        </p:txBody>
      </p:sp>
      <p:pic>
        <p:nvPicPr>
          <p:cNvPr id="7" name="Рисунок 6" descr="C:\Users\Admin\AppData\Local\Microsoft\Windows\Temporary Internet Files\Content.Word\20150918_15113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0688"/>
            <a:ext cx="6336704" cy="453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0707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29531" cy="6955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8136" y="6093296"/>
            <a:ext cx="5922658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Admin\AppData\Local\Microsoft\Windows\Temporary Internet Files\Content.Word\20150918_153741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340"/>
          <a:stretch/>
        </p:blipFill>
        <p:spPr bwMode="auto">
          <a:xfrm>
            <a:off x="179512" y="368660"/>
            <a:ext cx="4678312" cy="27363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24566">
            <a:off x="4162314" y="2575743"/>
            <a:ext cx="432048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4657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пожарная безопасность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1845" y="0"/>
            <a:ext cx="9168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3789040"/>
            <a:ext cx="6606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000" dirty="0" smtClean="0">
              <a:solidFill>
                <a:prstClr val="black"/>
              </a:solidFill>
            </a:endParaRPr>
          </a:p>
          <a:p>
            <a:pPr lvl="0"/>
            <a:endParaRPr lang="ru-RU" sz="2000" dirty="0">
              <a:solidFill>
                <a:prstClr val="black"/>
              </a:solidFill>
            </a:endParaRPr>
          </a:p>
          <a:p>
            <a:pPr lvl="0"/>
            <a:endParaRPr lang="ru-RU" sz="2000" dirty="0" smtClean="0">
              <a:solidFill>
                <a:prstClr val="black"/>
              </a:solidFill>
            </a:endParaRPr>
          </a:p>
          <a:p>
            <a:pPr lvl="0"/>
            <a:endParaRPr lang="ru-RU" sz="2000" dirty="0">
              <a:solidFill>
                <a:prstClr val="black"/>
              </a:solidFill>
            </a:endParaRPr>
          </a:p>
          <a:p>
            <a:pPr lvl="0"/>
            <a:endParaRPr lang="ru-RU" sz="2000" dirty="0" smtClean="0">
              <a:solidFill>
                <a:prstClr val="black"/>
              </a:solidFill>
            </a:endParaRPr>
          </a:p>
          <a:p>
            <a:pPr lvl="0"/>
            <a:r>
              <a:rPr lang="ru-RU" sz="2000" dirty="0" smtClean="0">
                <a:solidFill>
                  <a:prstClr val="black"/>
                </a:solidFill>
              </a:rPr>
              <a:t>Сын –</a:t>
            </a:r>
            <a:r>
              <a:rPr lang="ru-RU" sz="2000" dirty="0" err="1" smtClean="0">
                <a:solidFill>
                  <a:prstClr val="black"/>
                </a:solidFill>
              </a:rPr>
              <a:t>Ярик</a:t>
            </a:r>
            <a:r>
              <a:rPr lang="ru-RU" sz="2000" dirty="0" smtClean="0">
                <a:solidFill>
                  <a:prstClr val="black"/>
                </a:solidFill>
              </a:rPr>
              <a:t>, </a:t>
            </a:r>
            <a:r>
              <a:rPr lang="ru-RU" sz="2000" dirty="0">
                <a:solidFill>
                  <a:prstClr val="black"/>
                </a:solidFill>
              </a:rPr>
              <a:t>будущий пожарный.</a:t>
            </a:r>
          </a:p>
          <a:p>
            <a:pPr lvl="0"/>
            <a:r>
              <a:rPr lang="ru-RU" sz="2000" dirty="0">
                <a:solidFill>
                  <a:prstClr val="black"/>
                </a:solidFill>
              </a:rPr>
              <a:t>Папа Николай Алексеевич помогает примерить форму </a:t>
            </a:r>
            <a:r>
              <a:rPr lang="ru-RU" sz="2000" dirty="0" smtClean="0">
                <a:solidFill>
                  <a:prstClr val="black"/>
                </a:solidFill>
              </a:rPr>
              <a:t>пожарного, </a:t>
            </a:r>
            <a:r>
              <a:rPr lang="ru-RU" sz="2000" dirty="0">
                <a:solidFill>
                  <a:prstClr val="black"/>
                </a:solidFill>
              </a:rPr>
              <a:t>своему сыну </a:t>
            </a:r>
            <a:r>
              <a:rPr lang="ru-RU" sz="2000" dirty="0" smtClean="0">
                <a:solidFill>
                  <a:prstClr val="black"/>
                </a:solidFill>
              </a:rPr>
              <a:t>–Ярославу.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8196" name="Picture 4" descr="C:\Users\Admin\Desktop\пожарная безопасность\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699336"/>
            <a:ext cx="14382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:\Users\Admin\AppData\Local\Microsoft\Windows\Temporary Internet Files\Content.Word\20150918_151744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34" r="14049"/>
          <a:stretch/>
        </p:blipFill>
        <p:spPr bwMode="auto">
          <a:xfrm rot="5400000">
            <a:off x="1413083" y="-36820"/>
            <a:ext cx="4661648" cy="55446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19637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пожарная безопасность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6764"/>
            <a:ext cx="9252520" cy="689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3013502"/>
            <a:ext cx="676875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r>
              <a:rPr lang="ru-RU" sz="2000" dirty="0" smtClean="0">
                <a:solidFill>
                  <a:prstClr val="black"/>
                </a:solidFill>
              </a:rPr>
              <a:t>Николай </a:t>
            </a:r>
            <a:r>
              <a:rPr lang="ru-RU" sz="2000" dirty="0">
                <a:solidFill>
                  <a:prstClr val="black"/>
                </a:solidFill>
              </a:rPr>
              <a:t>Алексеевич </a:t>
            </a:r>
            <a:r>
              <a:rPr lang="ru-RU" sz="2000" dirty="0" smtClean="0">
                <a:solidFill>
                  <a:prstClr val="black"/>
                </a:solidFill>
              </a:rPr>
              <a:t>много </a:t>
            </a:r>
            <a:r>
              <a:rPr lang="ru-RU" sz="2000" dirty="0">
                <a:solidFill>
                  <a:prstClr val="black"/>
                </a:solidFill>
              </a:rPr>
              <a:t>пожаров потушил,</a:t>
            </a:r>
          </a:p>
          <a:p>
            <a:pPr lvl="0"/>
            <a:r>
              <a:rPr lang="ru-RU" sz="2000" dirty="0">
                <a:solidFill>
                  <a:prstClr val="black"/>
                </a:solidFill>
              </a:rPr>
              <a:t> спас людей и их жильё, а так же лесные массивы. Многие жители нашего посёлка </a:t>
            </a:r>
            <a:r>
              <a:rPr lang="ru-RU" sz="2000" dirty="0" smtClean="0">
                <a:solidFill>
                  <a:prstClr val="black"/>
                </a:solidFill>
              </a:rPr>
              <a:t>благодарят </a:t>
            </a:r>
            <a:r>
              <a:rPr lang="ru-RU" sz="2000" dirty="0">
                <a:solidFill>
                  <a:prstClr val="black"/>
                </a:solidFill>
              </a:rPr>
              <a:t>команду Николая Алексеевича</a:t>
            </a:r>
            <a:r>
              <a:rPr lang="ru-RU" sz="2000" dirty="0" smtClean="0">
                <a:solidFill>
                  <a:prstClr val="black"/>
                </a:solidFill>
              </a:rPr>
              <a:t>. В будущем наши мальчики хотят быть похожими на Николая Алексеевича, быть такими же смелыми, храбрыми, отважными, настоящими героями.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9219" name="Picture 3" descr="C:\Users\Admin\Desktop\пожарная безопасность\1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384" y="4581128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Admin\AppData\Local\Microsoft\Windows\Temporary Internet Files\Content.Word\20150918_15315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3847" y="246773"/>
            <a:ext cx="5686425" cy="426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9503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esktop\пожарная безопасность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33" y="0"/>
            <a:ext cx="9168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dmin\Desktop\пожарная безопасность\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8310" y="1619250"/>
            <a:ext cx="136207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1879" y="4044106"/>
            <a:ext cx="560633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200" dirty="0" smtClean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Николай </a:t>
            </a:r>
            <a:r>
              <a:rPr lang="ru-RU" dirty="0">
                <a:solidFill>
                  <a:prstClr val="black"/>
                </a:solidFill>
              </a:rPr>
              <a:t>Алексеевич рассказал о своей работе </a:t>
            </a:r>
            <a:endParaRPr lang="ru-RU" dirty="0" smtClean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пожарного</a:t>
            </a:r>
            <a:r>
              <a:rPr lang="ru-RU" dirty="0">
                <a:solidFill>
                  <a:prstClr val="black"/>
                </a:solidFill>
              </a:rPr>
              <a:t>, и </a:t>
            </a:r>
            <a:r>
              <a:rPr lang="ru-RU" dirty="0" smtClean="0">
                <a:solidFill>
                  <a:prstClr val="black"/>
                </a:solidFill>
              </a:rPr>
              <a:t>организовал  </a:t>
            </a:r>
            <a:r>
              <a:rPr lang="ru-RU" dirty="0">
                <a:solidFill>
                  <a:prstClr val="black"/>
                </a:solidFill>
              </a:rPr>
              <a:t>экскурсию </a:t>
            </a:r>
            <a:endParaRPr lang="ru-RU" dirty="0" smtClean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п</a:t>
            </a:r>
            <a:r>
              <a:rPr lang="ru-RU" dirty="0" smtClean="0">
                <a:solidFill>
                  <a:prstClr val="black"/>
                </a:solidFill>
              </a:rPr>
              <a:t>о </a:t>
            </a:r>
            <a:r>
              <a:rPr lang="ru-RU" dirty="0">
                <a:solidFill>
                  <a:prstClr val="black"/>
                </a:solidFill>
              </a:rPr>
              <a:t>пожарной </a:t>
            </a:r>
            <a:r>
              <a:rPr lang="ru-RU" dirty="0" smtClean="0">
                <a:solidFill>
                  <a:prstClr val="black"/>
                </a:solidFill>
              </a:rPr>
              <a:t>части </a:t>
            </a:r>
            <a:r>
              <a:rPr lang="ru-RU" dirty="0"/>
              <a:t>98 – ПЧ  </a:t>
            </a:r>
            <a:r>
              <a:rPr lang="ru-RU" dirty="0" smtClean="0"/>
              <a:t>ФГКУ.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Дети </a:t>
            </a:r>
            <a:r>
              <a:rPr lang="ru-RU" dirty="0" smtClean="0">
                <a:solidFill>
                  <a:prstClr val="black"/>
                </a:solidFill>
              </a:rPr>
              <a:t>познакомились </a:t>
            </a:r>
            <a:r>
              <a:rPr lang="ru-RU" dirty="0">
                <a:solidFill>
                  <a:prstClr val="black"/>
                </a:solidFill>
              </a:rPr>
              <a:t>с устройством пожарной машины, 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инвентарем, которым пользуется пожарный, спасатель.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Очень интересно было ребятам посидеть в пожарной </a:t>
            </a:r>
            <a:r>
              <a:rPr lang="ru-RU" dirty="0" smtClean="0">
                <a:solidFill>
                  <a:prstClr val="black"/>
                </a:solidFill>
              </a:rPr>
              <a:t>машине.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9" name="Рисунок 8" descr="C:\Users\Admin\AppData\Local\Microsoft\Windows\Temporary Internet Files\Content.Word\20150923_113729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27" y="506541"/>
            <a:ext cx="3300097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Admin\AppData\Local\Microsoft\Windows\Temporary Internet Files\Content.Word\20150923_113305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6244" y="548680"/>
            <a:ext cx="4138203" cy="2942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Admin\AppData\Local\Microsoft\Windows\Temporary Internet Files\Content.Word\20150923_113833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397" y="3789040"/>
            <a:ext cx="3230481" cy="2459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5842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805</Words>
  <Application>Microsoft Office PowerPoint</Application>
  <PresentationFormat>Экран (4:3)</PresentationFormat>
  <Paragraphs>121</Paragraphs>
  <Slides>15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Сергей</cp:lastModifiedBy>
  <cp:revision>40</cp:revision>
  <dcterms:created xsi:type="dcterms:W3CDTF">2017-03-30T12:56:18Z</dcterms:created>
  <dcterms:modified xsi:type="dcterms:W3CDTF">2020-12-18T05:26:44Z</dcterms:modified>
</cp:coreProperties>
</file>